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F200"/>
    <a:srgbClr val="00CC00"/>
    <a:srgbClr val="66FF99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8" y="3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0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57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72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0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0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3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64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80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6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76F36-B5B1-49EC-AA2A-B9C82122B16A}" type="datetimeFigureOut">
              <a:rPr lang="en-GB" smtClean="0"/>
              <a:t>29/08/2026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89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33CC3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80082" y="2936300"/>
            <a:ext cx="3163367" cy="2436915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English (Herts for Learning)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</a:rPr>
              <a:t>Narrative: Mini Rabbit Not Lost</a:t>
            </a: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</a:rPr>
              <a:t>Free Verse Poetry</a:t>
            </a: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</a:rPr>
              <a:t>Fables</a:t>
            </a: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</a:rPr>
              <a:t>Non-Chronological Report</a:t>
            </a:r>
          </a:p>
          <a:p>
            <a:endParaRPr lang="en-GB" sz="1200" b="1" dirty="0">
              <a:solidFill>
                <a:schemeClr val="tx1"/>
              </a:solidFill>
              <a:latin typeface="Grammarsaurus" pitchFamily="2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RWI Handwriting Scheme</a:t>
            </a:r>
          </a:p>
          <a:p>
            <a:endParaRPr lang="en-GB" sz="1200" b="1" dirty="0">
              <a:solidFill>
                <a:schemeClr val="tx1"/>
              </a:solidFill>
              <a:latin typeface="Grammarsaurus" pitchFamily="2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Purple Mash Spelling Scheme</a:t>
            </a:r>
          </a:p>
          <a:p>
            <a:endParaRPr lang="en-GB" sz="1200" b="1" dirty="0">
              <a:solidFill>
                <a:schemeClr val="tx1"/>
              </a:solidFill>
              <a:latin typeface="Grammarsaurus" pitchFamily="2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RWI Programme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+mj-l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5952" y="4337258"/>
            <a:ext cx="3061284" cy="1395998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Science (Kapow)</a:t>
            </a:r>
          </a:p>
          <a:p>
            <a:pPr algn="ctr"/>
            <a:endParaRPr lang="en-GB" sz="14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Light and Shadows (1)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Forces and Magnets (2)</a:t>
            </a:r>
          </a:p>
          <a:p>
            <a:endParaRPr lang="en-GB" sz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29753" y="5518413"/>
            <a:ext cx="3024336" cy="12528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Computing (Purple Mash)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Animation 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Logo 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Branching Databases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39600" y="2399056"/>
            <a:ext cx="3037939" cy="120038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Art/Design Technology (Kapow)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Painting and Mixed Media: Light and Dark (1)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Structure – Construct a castle (2)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8461" y="1314281"/>
            <a:ext cx="3024336" cy="134160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Geography/History (Kapow)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What was important to Ancient Egyptians? (1)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What are rivers and how are they used?(2)</a:t>
            </a:r>
          </a:p>
          <a:p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145" y="121428"/>
            <a:ext cx="3048969" cy="99034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Music – Charanga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Let your spirit fly (1)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Glockenspiel (2)</a:t>
            </a:r>
          </a:p>
          <a:p>
            <a:endParaRPr lang="en-GB" sz="15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62550" y="5498586"/>
            <a:ext cx="3180899" cy="12528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French (Kapow)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This is me</a:t>
            </a:r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 (1)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School days (2)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739596" y="1273848"/>
            <a:ext cx="3014493" cy="992819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PSHE (JIGSAW)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Being Me in My World (1)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Celebrating Difference (2)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39596" y="171621"/>
            <a:ext cx="3024336" cy="94015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P.E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Tag Rugby 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Football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29753" y="3731509"/>
            <a:ext cx="3024336" cy="171965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R.E- UC and Local Agreed Syllabus</a:t>
            </a:r>
          </a:p>
          <a:p>
            <a:pPr algn="l" rtl="0" fontAlgn="base"/>
            <a:r>
              <a:rPr lang="en-GB" sz="1400" b="1" i="0" dirty="0">
                <a:solidFill>
                  <a:schemeClr val="tx1"/>
                </a:solidFill>
                <a:effectLst/>
                <a:latin typeface="Grammarsaurus" pitchFamily="2" charset="0"/>
              </a:rPr>
              <a:t>What do Christians learn from the Creation Story?</a:t>
            </a:r>
          </a:p>
          <a:p>
            <a:pPr algn="l" rtl="0" fontAlgn="base"/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l" rtl="0" fontAlgn="base"/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What is it like for someone to follow God</a:t>
            </a:r>
            <a:r>
              <a:rPr lang="en-GB" sz="1400" b="1" i="0" dirty="0">
                <a:solidFill>
                  <a:schemeClr val="tx1"/>
                </a:solidFill>
                <a:effectLst/>
                <a:latin typeface="Grammarsaurus" pitchFamily="2" charset="0"/>
              </a:rPr>
              <a:t>?</a:t>
            </a:r>
          </a:p>
          <a:p>
            <a:pPr algn="l" rtl="0" fontAlgn="base"/>
            <a:endParaRPr lang="en-GB" sz="12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l" rtl="0" fontAlgn="base"/>
            <a:endParaRPr lang="en-GB" sz="1200" b="1" i="0" dirty="0">
              <a:solidFill>
                <a:schemeClr val="tx1"/>
              </a:solidFill>
              <a:effectLst/>
              <a:latin typeface="Grammarsaurus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6198" y="2858393"/>
            <a:ext cx="3024336" cy="134160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Maths (White Rose)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Place Value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Addition and Subtraction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Multiplication and Division 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171620"/>
            <a:ext cx="3165002" cy="2667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814378" y="878968"/>
            <a:ext cx="23042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  <a:latin typeface="Grammarsaurus" pitchFamily="2" charset="0"/>
              </a:rPr>
              <a:t>Oak Class </a:t>
            </a:r>
          </a:p>
          <a:p>
            <a:pPr algn="ctr"/>
            <a:endParaRPr lang="en-GB" sz="2000" b="1" dirty="0">
              <a:solidFill>
                <a:schemeClr val="bg1"/>
              </a:solidFill>
              <a:latin typeface="Grammarsaurus" pitchFamily="2" charset="0"/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  <a:latin typeface="Grammarsaurus" pitchFamily="2" charset="0"/>
              </a:rPr>
              <a:t>Autumn Term 2026</a:t>
            </a:r>
          </a:p>
          <a:p>
            <a:endParaRPr lang="en-GB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48267" y="5925711"/>
            <a:ext cx="3048969" cy="75405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Grammarsaurus" pitchFamily="2" charset="0"/>
              </a:rPr>
              <a:t>Class Reader: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Grammarsaurus" pitchFamily="2" charset="0"/>
              </a:rPr>
              <a:t>The Abominables– Eva Ibbotson </a:t>
            </a:r>
          </a:p>
        </p:txBody>
      </p:sp>
    </p:spTree>
    <p:extLst>
      <p:ext uri="{BB962C8B-B14F-4D97-AF65-F5344CB8AC3E}">
        <p14:creationId xmlns:p14="http://schemas.microsoft.com/office/powerpoint/2010/main" val="3586374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210</Words>
  <Application>Microsoft Office PowerPoint</Application>
  <PresentationFormat>A4 Paper (210x297 mm)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Grammarsaurus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User</dc:creator>
  <cp:lastModifiedBy>Natasha Yesinkas</cp:lastModifiedBy>
  <cp:revision>80</cp:revision>
  <cp:lastPrinted>2020-01-13T10:23:20Z</cp:lastPrinted>
  <dcterms:created xsi:type="dcterms:W3CDTF">2018-11-26T09:46:12Z</dcterms:created>
  <dcterms:modified xsi:type="dcterms:W3CDTF">2026-08-29T14:49:10Z</dcterms:modified>
</cp:coreProperties>
</file>