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Override PartName="/ppt/authors.xml" ContentType="application/vnd.ms-powerpoint.author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8"/>
  </p:notesMasterIdLst>
  <p:sldIdLst>
    <p:sldId id="2597" r:id="rId5"/>
    <p:sldId id="2607" r:id="rId6"/>
    <p:sldId id="645" r:id="rId7"/>
    <p:sldId id="2598" r:id="rId8"/>
    <p:sldId id="656" r:id="rId9"/>
    <p:sldId id="681" r:id="rId10"/>
    <p:sldId id="2618" r:id="rId11"/>
    <p:sldId id="2586" r:id="rId12"/>
    <p:sldId id="2599" r:id="rId13"/>
    <p:sldId id="2624" r:id="rId14"/>
    <p:sldId id="673" r:id="rId15"/>
    <p:sldId id="2625" r:id="rId16"/>
    <p:sldId id="649" r:id="rId17"/>
    <p:sldId id="668" r:id="rId18"/>
    <p:sldId id="2623" r:id="rId19"/>
    <p:sldId id="2590" r:id="rId20"/>
    <p:sldId id="2591" r:id="rId21"/>
    <p:sldId id="2592" r:id="rId22"/>
    <p:sldId id="2600" r:id="rId23"/>
    <p:sldId id="657" r:id="rId24"/>
    <p:sldId id="667" r:id="rId25"/>
    <p:sldId id="671" r:id="rId26"/>
    <p:sldId id="2610" r:id="rId27"/>
    <p:sldId id="2601" r:id="rId28"/>
    <p:sldId id="659" r:id="rId29"/>
    <p:sldId id="2626" r:id="rId30"/>
    <p:sldId id="693" r:id="rId31"/>
    <p:sldId id="2622" r:id="rId32"/>
    <p:sldId id="2613" r:id="rId33"/>
    <p:sldId id="663" r:id="rId34"/>
    <p:sldId id="2612" r:id="rId35"/>
    <p:sldId id="2627" r:id="rId36"/>
    <p:sldId id="2593" r:id="rId37"/>
    <p:sldId id="2603" r:id="rId38"/>
    <p:sldId id="2770" r:id="rId39"/>
    <p:sldId id="677" r:id="rId40"/>
    <p:sldId id="2771" r:id="rId41"/>
    <p:sldId id="2774" r:id="rId42"/>
    <p:sldId id="2772" r:id="rId43"/>
    <p:sldId id="2616" r:id="rId44"/>
    <p:sldId id="402" r:id="rId45"/>
    <p:sldId id="1648" r:id="rId46"/>
    <p:sldId id="1647" r:id="rId47"/>
    <p:sldId id="2605" r:id="rId48"/>
    <p:sldId id="647" r:id="rId49"/>
    <p:sldId id="2783" r:id="rId50"/>
    <p:sldId id="1035" r:id="rId51"/>
    <p:sldId id="1037" r:id="rId52"/>
    <p:sldId id="629" r:id="rId53"/>
    <p:sldId id="1061" r:id="rId54"/>
    <p:sldId id="1062" r:id="rId55"/>
    <p:sldId id="2788" r:id="rId56"/>
    <p:sldId id="2789" r:id="rId57"/>
    <p:sldId id="2790" r:id="rId58"/>
    <p:sldId id="2606" r:id="rId59"/>
    <p:sldId id="2785" r:id="rId60"/>
    <p:sldId id="2787" r:id="rId61"/>
    <p:sldId id="635" r:id="rId62"/>
    <p:sldId id="1152" r:id="rId63"/>
    <p:sldId id="1296" r:id="rId64"/>
    <p:sldId id="632" r:id="rId65"/>
    <p:sldId id="1567" r:id="rId66"/>
    <p:sldId id="2611" r:id="rId67"/>
  </p:sldIdLst>
  <p:sldSz cx="12192000" cy="6858000"/>
  <p:notesSz cx="6808788" cy="99409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D902C13-2FD4-28BD-785F-A82B4AF635D0}" name="Alex Dave" initials="AD" userId="S::Alex.Dave@lgfl.net::7419d647-714f-46ce-9a66-4049cb0aedd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026E2"/>
    <a:srgbClr val="EC1CB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537DDED-BC2C-4695-94C9-C356D6C80D89}" v="131" dt="2025-11-24T20:07:46.04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2" autoAdjust="0"/>
    <p:restoredTop sz="84967" autoAdjust="0"/>
  </p:normalViewPr>
  <p:slideViewPr>
    <p:cSldViewPr snapToGrid="0">
      <p:cViewPr varScale="1">
        <p:scale>
          <a:sx n="58" d="100"/>
          <a:sy n="58" d="100"/>
        </p:scale>
        <p:origin x="964" y="4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62" d="100"/>
          <a:sy n="62" d="100"/>
        </p:scale>
        <p:origin x="3226" y="34"/>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presProps" Target="presProps.xml"/><Relationship Id="rId126" Type="http://schemas.microsoft.com/office/2018/10/relationships/authors" Target="author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124" Type="http://schemas.microsoft.com/office/2016/11/relationships/changesInfo" Target="changesInfos/changesInfo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125" Type="http://schemas.microsoft.com/office/2015/10/relationships/revisionInfo" Target="revisionInfo.xml"/><Relationship Id="rId7" Type="http://schemas.openxmlformats.org/officeDocument/2006/relationships/slide" Target="slides/slide3.xml"/><Relationship Id="rId71"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ubina Asaria" userId="29605698-f7e7-4ed2-ae96-05f5c5209fa8" providerId="ADAL" clId="{70BB6D7B-09FB-453E-B008-06CC06233E39}"/>
    <pc:docChg chg="undo redo custSel addSld delSld modSld sldOrd">
      <pc:chgData name="Mubina Asaria" userId="29605698-f7e7-4ed2-ae96-05f5c5209fa8" providerId="ADAL" clId="{70BB6D7B-09FB-453E-B008-06CC06233E39}" dt="2025-07-15T12:18:25.916" v="6589" actId="14100"/>
      <pc:docMkLst>
        <pc:docMk/>
      </pc:docMkLst>
      <pc:sldChg chg="modSp add mod modNotesTx">
        <pc:chgData name="Mubina Asaria" userId="29605698-f7e7-4ed2-ae96-05f5c5209fa8" providerId="ADAL" clId="{70BB6D7B-09FB-453E-B008-06CC06233E39}" dt="2025-07-11T16:48:27.706" v="5985" actId="2711"/>
        <pc:sldMkLst>
          <pc:docMk/>
          <pc:sldMk cId="1877315181" sldId="256"/>
        </pc:sldMkLst>
      </pc:sldChg>
      <pc:sldChg chg="modNotesTx">
        <pc:chgData name="Mubina Asaria" userId="29605698-f7e7-4ed2-ae96-05f5c5209fa8" providerId="ADAL" clId="{70BB6D7B-09FB-453E-B008-06CC06233E39}" dt="2025-07-11T16:54:14.418" v="6053" actId="2711"/>
        <pc:sldMkLst>
          <pc:docMk/>
          <pc:sldMk cId="1068967536" sldId="274"/>
        </pc:sldMkLst>
      </pc:sldChg>
      <pc:sldChg chg="modSp mod ord modNotesTx">
        <pc:chgData name="Mubina Asaria" userId="29605698-f7e7-4ed2-ae96-05f5c5209fa8" providerId="ADAL" clId="{70BB6D7B-09FB-453E-B008-06CC06233E39}" dt="2025-07-11T16:48:39.179" v="5987" actId="2711"/>
        <pc:sldMkLst>
          <pc:docMk/>
          <pc:sldMk cId="1948901354" sldId="402"/>
        </pc:sldMkLst>
      </pc:sldChg>
      <pc:sldChg chg="modNotesTx">
        <pc:chgData name="Mubina Asaria" userId="29605698-f7e7-4ed2-ae96-05f5c5209fa8" providerId="ADAL" clId="{70BB6D7B-09FB-453E-B008-06CC06233E39}" dt="2025-07-11T16:35:49.152" v="5906" actId="404"/>
        <pc:sldMkLst>
          <pc:docMk/>
          <pc:sldMk cId="4117281431" sldId="506"/>
        </pc:sldMkLst>
      </pc:sldChg>
      <pc:sldChg chg="modSp del mod">
        <pc:chgData name="Mubina Asaria" userId="29605698-f7e7-4ed2-ae96-05f5c5209fa8" providerId="ADAL" clId="{70BB6D7B-09FB-453E-B008-06CC06233E39}" dt="2025-06-27T11:13:57.467" v="4368" actId="2696"/>
        <pc:sldMkLst>
          <pc:docMk/>
          <pc:sldMk cId="2180695177" sldId="605"/>
        </pc:sldMkLst>
      </pc:sldChg>
      <pc:sldChg chg="addSp delSp modSp add mod modNotesTx">
        <pc:chgData name="Mubina Asaria" userId="29605698-f7e7-4ed2-ae96-05f5c5209fa8" providerId="ADAL" clId="{70BB6D7B-09FB-453E-B008-06CC06233E39}" dt="2025-07-11T16:49:38.304" v="5995" actId="20577"/>
        <pc:sldMkLst>
          <pc:docMk/>
          <pc:sldMk cId="3852493848" sldId="605"/>
        </pc:sldMkLst>
      </pc:sldChg>
      <pc:sldChg chg="modNotesTx">
        <pc:chgData name="Mubina Asaria" userId="29605698-f7e7-4ed2-ae96-05f5c5209fa8" providerId="ADAL" clId="{70BB6D7B-09FB-453E-B008-06CC06233E39}" dt="2025-07-11T16:53:48.172" v="6051" actId="255"/>
        <pc:sldMkLst>
          <pc:docMk/>
          <pc:sldMk cId="669113202" sldId="629"/>
        </pc:sldMkLst>
      </pc:sldChg>
      <pc:sldChg chg="modNotesTx">
        <pc:chgData name="Mubina Asaria" userId="29605698-f7e7-4ed2-ae96-05f5c5209fa8" providerId="ADAL" clId="{70BB6D7B-09FB-453E-B008-06CC06233E39}" dt="2025-07-11T16:56:49.104" v="6075" actId="2711"/>
        <pc:sldMkLst>
          <pc:docMk/>
          <pc:sldMk cId="3547699487" sldId="632"/>
        </pc:sldMkLst>
      </pc:sldChg>
      <pc:sldChg chg="modSp mod modNotesTx">
        <pc:chgData name="Mubina Asaria" userId="29605698-f7e7-4ed2-ae96-05f5c5209fa8" providerId="ADAL" clId="{70BB6D7B-09FB-453E-B008-06CC06233E39}" dt="2025-07-11T16:53:37.692" v="6050" actId="2711"/>
        <pc:sldMkLst>
          <pc:docMk/>
          <pc:sldMk cId="2787389653" sldId="633"/>
        </pc:sldMkLst>
      </pc:sldChg>
      <pc:sldChg chg="modNotesTx">
        <pc:chgData name="Mubina Asaria" userId="29605698-f7e7-4ed2-ae96-05f5c5209fa8" providerId="ADAL" clId="{70BB6D7B-09FB-453E-B008-06CC06233E39}" dt="2025-07-11T16:56:05.033" v="6067" actId="2711"/>
        <pc:sldMkLst>
          <pc:docMk/>
          <pc:sldMk cId="1131875617" sldId="635"/>
        </pc:sldMkLst>
      </pc:sldChg>
      <pc:sldChg chg="addSp delSp modSp mod">
        <pc:chgData name="Mubina Asaria" userId="29605698-f7e7-4ed2-ae96-05f5c5209fa8" providerId="ADAL" clId="{70BB6D7B-09FB-453E-B008-06CC06233E39}" dt="2025-07-14T14:29:38.261" v="6151" actId="14100"/>
        <pc:sldMkLst>
          <pc:docMk/>
          <pc:sldMk cId="3540202578" sldId="638"/>
        </pc:sldMkLst>
      </pc:sldChg>
      <pc:sldChg chg="addSp delSp modSp mod modNotesTx">
        <pc:chgData name="Mubina Asaria" userId="29605698-f7e7-4ed2-ae96-05f5c5209fa8" providerId="ADAL" clId="{70BB6D7B-09FB-453E-B008-06CC06233E39}" dt="2025-07-11T16:36:39.620" v="5910" actId="20577"/>
        <pc:sldMkLst>
          <pc:docMk/>
          <pc:sldMk cId="2756591826" sldId="645"/>
        </pc:sldMkLst>
      </pc:sldChg>
      <pc:sldChg chg="modNotesTx">
        <pc:chgData name="Mubina Asaria" userId="29605698-f7e7-4ed2-ae96-05f5c5209fa8" providerId="ADAL" clId="{70BB6D7B-09FB-453E-B008-06CC06233E39}" dt="2025-07-11T16:56:15.436" v="6069" actId="2711"/>
        <pc:sldMkLst>
          <pc:docMk/>
          <pc:sldMk cId="673850788" sldId="646"/>
        </pc:sldMkLst>
      </pc:sldChg>
      <pc:sldChg chg="addSp delSp modSp mod modNotesTx">
        <pc:chgData name="Mubina Asaria" userId="29605698-f7e7-4ed2-ae96-05f5c5209fa8" providerId="ADAL" clId="{70BB6D7B-09FB-453E-B008-06CC06233E39}" dt="2025-07-11T16:52:53.151" v="6031" actId="20577"/>
        <pc:sldMkLst>
          <pc:docMk/>
          <pc:sldMk cId="2516030327" sldId="647"/>
        </pc:sldMkLst>
      </pc:sldChg>
      <pc:sldChg chg="delSp modSp del mod delDesignElem chgLayout">
        <pc:chgData name="Mubina Asaria" userId="29605698-f7e7-4ed2-ae96-05f5c5209fa8" providerId="ADAL" clId="{70BB6D7B-09FB-453E-B008-06CC06233E39}" dt="2025-06-26T15:11:19.827" v="3819" actId="2696"/>
        <pc:sldMkLst>
          <pc:docMk/>
          <pc:sldMk cId="175891893" sldId="648"/>
        </pc:sldMkLst>
      </pc:sldChg>
      <pc:sldChg chg="modSp add mod ord setBg modNotesTx">
        <pc:chgData name="Mubina Asaria" userId="29605698-f7e7-4ed2-ae96-05f5c5209fa8" providerId="ADAL" clId="{70BB6D7B-09FB-453E-B008-06CC06233E39}" dt="2025-07-15T11:43:18.873" v="6277" actId="313"/>
        <pc:sldMkLst>
          <pc:docMk/>
          <pc:sldMk cId="2067054606" sldId="648"/>
        </pc:sldMkLst>
      </pc:sldChg>
      <pc:sldChg chg="addSp delSp modSp mod modNotesTx">
        <pc:chgData name="Mubina Asaria" userId="29605698-f7e7-4ed2-ae96-05f5c5209fa8" providerId="ADAL" clId="{70BB6D7B-09FB-453E-B008-06CC06233E39}" dt="2025-07-11T16:39:49.382" v="5925" actId="255"/>
        <pc:sldMkLst>
          <pc:docMk/>
          <pc:sldMk cId="691539825" sldId="649"/>
        </pc:sldMkLst>
      </pc:sldChg>
      <pc:sldChg chg="addSp delSp modSp add del mod modNotesTx">
        <pc:chgData name="Mubina Asaria" userId="29605698-f7e7-4ed2-ae96-05f5c5209fa8" providerId="ADAL" clId="{70BB6D7B-09FB-453E-B008-06CC06233E39}" dt="2025-07-11T16:51:04.978" v="6003" actId="47"/>
        <pc:sldMkLst>
          <pc:docMk/>
          <pc:sldMk cId="3837323134" sldId="651"/>
        </pc:sldMkLst>
      </pc:sldChg>
      <pc:sldChg chg="add del">
        <pc:chgData name="Mubina Asaria" userId="29605698-f7e7-4ed2-ae96-05f5c5209fa8" providerId="ADAL" clId="{70BB6D7B-09FB-453E-B008-06CC06233E39}" dt="2025-06-26T15:29:52.163" v="3992" actId="2696"/>
        <pc:sldMkLst>
          <pc:docMk/>
          <pc:sldMk cId="30826238" sldId="652"/>
        </pc:sldMkLst>
      </pc:sldChg>
      <pc:sldChg chg="addSp delSp modSp add del mod setBg delDesignElem">
        <pc:chgData name="Mubina Asaria" userId="29605698-f7e7-4ed2-ae96-05f5c5209fa8" providerId="ADAL" clId="{70BB6D7B-09FB-453E-B008-06CC06233E39}" dt="2025-06-26T15:24:32.884" v="3941" actId="2696"/>
        <pc:sldMkLst>
          <pc:docMk/>
          <pc:sldMk cId="2336253379" sldId="652"/>
        </pc:sldMkLst>
      </pc:sldChg>
      <pc:sldChg chg="add del">
        <pc:chgData name="Mubina Asaria" userId="29605698-f7e7-4ed2-ae96-05f5c5209fa8" providerId="ADAL" clId="{70BB6D7B-09FB-453E-B008-06CC06233E39}" dt="2025-07-11T16:51:02.036" v="6002" actId="47"/>
        <pc:sldMkLst>
          <pc:docMk/>
          <pc:sldMk cId="2542624392" sldId="652"/>
        </pc:sldMkLst>
      </pc:sldChg>
      <pc:sldChg chg="del">
        <pc:chgData name="Mubina Asaria" userId="29605698-f7e7-4ed2-ae96-05f5c5209fa8" providerId="ADAL" clId="{70BB6D7B-09FB-453E-B008-06CC06233E39}" dt="2025-06-26T15:12:38.347" v="3821" actId="2696"/>
        <pc:sldMkLst>
          <pc:docMk/>
          <pc:sldMk cId="3047953216" sldId="652"/>
        </pc:sldMkLst>
      </pc:sldChg>
      <pc:sldChg chg="del">
        <pc:chgData name="Mubina Asaria" userId="29605698-f7e7-4ed2-ae96-05f5c5209fa8" providerId="ADAL" clId="{70BB6D7B-09FB-453E-B008-06CC06233E39}" dt="2025-06-25T13:38:05.717" v="2401" actId="47"/>
        <pc:sldMkLst>
          <pc:docMk/>
          <pc:sldMk cId="2657982230" sldId="653"/>
        </pc:sldMkLst>
      </pc:sldChg>
      <pc:sldChg chg="addSp delSp modSp mod">
        <pc:chgData name="Mubina Asaria" userId="29605698-f7e7-4ed2-ae96-05f5c5209fa8" providerId="ADAL" clId="{70BB6D7B-09FB-453E-B008-06CC06233E39}" dt="2025-06-25T13:30:05.028" v="2398" actId="20577"/>
        <pc:sldMkLst>
          <pc:docMk/>
          <pc:sldMk cId="504513416" sldId="654"/>
        </pc:sldMkLst>
      </pc:sldChg>
      <pc:sldChg chg="addSp delSp modSp mod modCm modNotesTx">
        <pc:chgData name="Mubina Asaria" userId="29605698-f7e7-4ed2-ae96-05f5c5209fa8" providerId="ADAL" clId="{70BB6D7B-09FB-453E-B008-06CC06233E39}" dt="2025-07-15T11:23:33.926" v="6160" actId="20577"/>
        <pc:sldMkLst>
          <pc:docMk/>
          <pc:sldMk cId="3066559569" sldId="656"/>
        </pc:sldMkLst>
        <pc:extLst>
          <p:ext xmlns:p="http://schemas.openxmlformats.org/presentationml/2006/main" uri="{D6D511B9-2390-475A-947B-AFAB55BFBCF1}">
            <pc226:cmChg xmlns:pc226="http://schemas.microsoft.com/office/powerpoint/2022/06/main/command" chg="mod">
              <pc226:chgData name="Mubina Asaria" userId="29605698-f7e7-4ed2-ae96-05f5c5209fa8" providerId="ADAL" clId="{70BB6D7B-09FB-453E-B008-06CC06233E39}" dt="2025-07-15T11:23:33.926" v="6160" actId="20577"/>
              <pc2:cmMkLst xmlns:pc2="http://schemas.microsoft.com/office/powerpoint/2019/9/main/command">
                <pc:docMk/>
                <pc:sldMk cId="3066559569" sldId="656"/>
                <pc2:cmMk id="{F4776BAA-C509-47D7-9284-83FD3590E478}"/>
              </pc2:cmMkLst>
            </pc226:cmChg>
          </p:ext>
        </pc:extLst>
      </pc:sldChg>
      <pc:sldChg chg="addSp delSp modSp mod modNotesTx">
        <pc:chgData name="Mubina Asaria" userId="29605698-f7e7-4ed2-ae96-05f5c5209fa8" providerId="ADAL" clId="{70BB6D7B-09FB-453E-B008-06CC06233E39}" dt="2025-07-11T16:40:44.422" v="5930" actId="255"/>
        <pc:sldMkLst>
          <pc:docMk/>
          <pc:sldMk cId="442946377" sldId="657"/>
        </pc:sldMkLst>
      </pc:sldChg>
      <pc:sldChg chg="addSp delSp modSp mod modNotesTx">
        <pc:chgData name="Mubina Asaria" userId="29605698-f7e7-4ed2-ae96-05f5c5209fa8" providerId="ADAL" clId="{70BB6D7B-09FB-453E-B008-06CC06233E39}" dt="2025-07-11T16:38:34.378" v="5918" actId="255"/>
        <pc:sldMkLst>
          <pc:docMk/>
          <pc:sldMk cId="3480006944" sldId="658"/>
        </pc:sldMkLst>
      </pc:sldChg>
      <pc:sldChg chg="addSp delSp modSp mod modNotesTx">
        <pc:chgData name="Mubina Asaria" userId="29605698-f7e7-4ed2-ae96-05f5c5209fa8" providerId="ADAL" clId="{70BB6D7B-09FB-453E-B008-06CC06233E39}" dt="2025-07-11T16:41:45.491" v="5935" actId="255"/>
        <pc:sldMkLst>
          <pc:docMk/>
          <pc:sldMk cId="2208877981" sldId="659"/>
        </pc:sldMkLst>
      </pc:sldChg>
      <pc:sldChg chg="modSp mod modNotesTx">
        <pc:chgData name="Mubina Asaria" userId="29605698-f7e7-4ed2-ae96-05f5c5209fa8" providerId="ADAL" clId="{70BB6D7B-09FB-453E-B008-06CC06233E39}" dt="2025-07-11T16:45:04.428" v="5958" actId="255"/>
        <pc:sldMkLst>
          <pc:docMk/>
          <pc:sldMk cId="1273189157" sldId="660"/>
        </pc:sldMkLst>
      </pc:sldChg>
      <pc:sldChg chg="del">
        <pc:chgData name="Mubina Asaria" userId="29605698-f7e7-4ed2-ae96-05f5c5209fa8" providerId="ADAL" clId="{70BB6D7B-09FB-453E-B008-06CC06233E39}" dt="2025-06-25T13:36:34.289" v="2400" actId="47"/>
        <pc:sldMkLst>
          <pc:docMk/>
          <pc:sldMk cId="1410891649" sldId="661"/>
        </pc:sldMkLst>
      </pc:sldChg>
      <pc:sldChg chg="addSp delSp modSp mod modNotesTx">
        <pc:chgData name="Mubina Asaria" userId="29605698-f7e7-4ed2-ae96-05f5c5209fa8" providerId="ADAL" clId="{70BB6D7B-09FB-453E-B008-06CC06233E39}" dt="2025-07-11T16:42:01.449" v="5936" actId="255"/>
        <pc:sldMkLst>
          <pc:docMk/>
          <pc:sldMk cId="2327591103" sldId="662"/>
        </pc:sldMkLst>
      </pc:sldChg>
      <pc:sldChg chg="modSp add del mod ord modNotesTx">
        <pc:chgData name="Mubina Asaria" userId="29605698-f7e7-4ed2-ae96-05f5c5209fa8" providerId="ADAL" clId="{70BB6D7B-09FB-453E-B008-06CC06233E39}" dt="2025-07-11T16:43:25.396" v="5945" actId="255"/>
        <pc:sldMkLst>
          <pc:docMk/>
          <pc:sldMk cId="1776886959" sldId="663"/>
        </pc:sldMkLst>
      </pc:sldChg>
      <pc:sldChg chg="modSp mod modNotesTx">
        <pc:chgData name="Mubina Asaria" userId="29605698-f7e7-4ed2-ae96-05f5c5209fa8" providerId="ADAL" clId="{70BB6D7B-09FB-453E-B008-06CC06233E39}" dt="2025-07-11T16:42:18.611" v="5938" actId="255"/>
        <pc:sldMkLst>
          <pc:docMk/>
          <pc:sldMk cId="610212479" sldId="664"/>
        </pc:sldMkLst>
      </pc:sldChg>
      <pc:sldChg chg="addSp delSp modSp mod modNotesTx">
        <pc:chgData name="Mubina Asaria" userId="29605698-f7e7-4ed2-ae96-05f5c5209fa8" providerId="ADAL" clId="{70BB6D7B-09FB-453E-B008-06CC06233E39}" dt="2025-07-11T16:45:09.384" v="5959" actId="20577"/>
        <pc:sldMkLst>
          <pc:docMk/>
          <pc:sldMk cId="2956888733" sldId="665"/>
        </pc:sldMkLst>
      </pc:sldChg>
      <pc:sldChg chg="addSp delSp modSp mod modNotesTx">
        <pc:chgData name="Mubina Asaria" userId="29605698-f7e7-4ed2-ae96-05f5c5209fa8" providerId="ADAL" clId="{70BB6D7B-09FB-453E-B008-06CC06233E39}" dt="2025-07-11T16:45:29.807" v="5960" actId="255"/>
        <pc:sldMkLst>
          <pc:docMk/>
          <pc:sldMk cId="4281402588" sldId="666"/>
        </pc:sldMkLst>
      </pc:sldChg>
      <pc:sldChg chg="modNotesTx">
        <pc:chgData name="Mubina Asaria" userId="29605698-f7e7-4ed2-ae96-05f5c5209fa8" providerId="ADAL" clId="{70BB6D7B-09FB-453E-B008-06CC06233E39}" dt="2025-07-11T16:40:51.584" v="5931" actId="255"/>
        <pc:sldMkLst>
          <pc:docMk/>
          <pc:sldMk cId="3336342914" sldId="667"/>
        </pc:sldMkLst>
      </pc:sldChg>
      <pc:sldChg chg="modSp mod modNotesTx">
        <pc:chgData name="Mubina Asaria" userId="29605698-f7e7-4ed2-ae96-05f5c5209fa8" providerId="ADAL" clId="{70BB6D7B-09FB-453E-B008-06CC06233E39}" dt="2025-07-15T11:24:56.692" v="6161" actId="113"/>
        <pc:sldMkLst>
          <pc:docMk/>
          <pc:sldMk cId="3117672922" sldId="668"/>
        </pc:sldMkLst>
      </pc:sldChg>
      <pc:sldChg chg="modSp mod modNotesTx">
        <pc:chgData name="Mubina Asaria" userId="29605698-f7e7-4ed2-ae96-05f5c5209fa8" providerId="ADAL" clId="{70BB6D7B-09FB-453E-B008-06CC06233E39}" dt="2025-07-11T16:41:26.210" v="5933" actId="1076"/>
        <pc:sldMkLst>
          <pc:docMk/>
          <pc:sldMk cId="540997328" sldId="671"/>
        </pc:sldMkLst>
      </pc:sldChg>
      <pc:sldChg chg="addSp modSp mod">
        <pc:chgData name="Mubina Asaria" userId="29605698-f7e7-4ed2-ae96-05f5c5209fa8" providerId="ADAL" clId="{70BB6D7B-09FB-453E-B008-06CC06233E39}" dt="2025-06-27T13:17:28.352" v="4958" actId="12"/>
        <pc:sldMkLst>
          <pc:docMk/>
          <pc:sldMk cId="2838824579" sldId="672"/>
        </pc:sldMkLst>
      </pc:sldChg>
      <pc:sldChg chg="addSp delSp modSp mod modNotesTx">
        <pc:chgData name="Mubina Asaria" userId="29605698-f7e7-4ed2-ae96-05f5c5209fa8" providerId="ADAL" clId="{70BB6D7B-09FB-453E-B008-06CC06233E39}" dt="2025-07-11T16:38:57.170" v="5920" actId="255"/>
        <pc:sldMkLst>
          <pc:docMk/>
          <pc:sldMk cId="2211736714" sldId="673"/>
        </pc:sldMkLst>
      </pc:sldChg>
      <pc:sldChg chg="modNotesTx">
        <pc:chgData name="Mubina Asaria" userId="29605698-f7e7-4ed2-ae96-05f5c5209fa8" providerId="ADAL" clId="{70BB6D7B-09FB-453E-B008-06CC06233E39}" dt="2025-07-11T16:46:07.670" v="5963" actId="255"/>
        <pc:sldMkLst>
          <pc:docMk/>
          <pc:sldMk cId="1261550353" sldId="677"/>
        </pc:sldMkLst>
      </pc:sldChg>
      <pc:sldChg chg="addSp delSp modSp mod modNotesTx">
        <pc:chgData name="Mubina Asaria" userId="29605698-f7e7-4ed2-ae96-05f5c5209fa8" providerId="ADAL" clId="{70BB6D7B-09FB-453E-B008-06CC06233E39}" dt="2025-07-11T16:38:11.179" v="5916" actId="255"/>
        <pc:sldMkLst>
          <pc:docMk/>
          <pc:sldMk cId="2045805653" sldId="681"/>
        </pc:sldMkLst>
      </pc:sldChg>
      <pc:sldChg chg="modSp mod">
        <pc:chgData name="Mubina Asaria" userId="29605698-f7e7-4ed2-ae96-05f5c5209fa8" providerId="ADAL" clId="{70BB6D7B-09FB-453E-B008-06CC06233E39}" dt="2025-07-15T11:16:36.356" v="6158" actId="207"/>
        <pc:sldMkLst>
          <pc:docMk/>
          <pc:sldMk cId="1477482259" sldId="684"/>
        </pc:sldMkLst>
      </pc:sldChg>
      <pc:sldChg chg="delSp mod">
        <pc:chgData name="Mubina Asaria" userId="29605698-f7e7-4ed2-ae96-05f5c5209fa8" providerId="ADAL" clId="{70BB6D7B-09FB-453E-B008-06CC06233E39}" dt="2025-06-24T16:24:00.936" v="1758" actId="478"/>
        <pc:sldMkLst>
          <pc:docMk/>
          <pc:sldMk cId="304545542" sldId="687"/>
        </pc:sldMkLst>
      </pc:sldChg>
      <pc:sldChg chg="addSp delSp modSp mod modNotesTx">
        <pc:chgData name="Mubina Asaria" userId="29605698-f7e7-4ed2-ae96-05f5c5209fa8" providerId="ADAL" clId="{70BB6D7B-09FB-453E-B008-06CC06233E39}" dt="2025-07-15T12:18:25.916" v="6589" actId="14100"/>
        <pc:sldMkLst>
          <pc:docMk/>
          <pc:sldMk cId="1713121160" sldId="688"/>
        </pc:sldMkLst>
      </pc:sldChg>
      <pc:sldChg chg="addSp delSp modSp mod modNotesTx">
        <pc:chgData name="Mubina Asaria" userId="29605698-f7e7-4ed2-ae96-05f5c5209fa8" providerId="ADAL" clId="{70BB6D7B-09FB-453E-B008-06CC06233E39}" dt="2025-07-11T16:36:54.871" v="5911" actId="255"/>
        <pc:sldMkLst>
          <pc:docMk/>
          <pc:sldMk cId="2638188139" sldId="689"/>
        </pc:sldMkLst>
      </pc:sldChg>
      <pc:sldChg chg="delSp modSp del mod delDesignElem chgLayout modNotesTx">
        <pc:chgData name="Mubina Asaria" userId="29605698-f7e7-4ed2-ae96-05f5c5209fa8" providerId="ADAL" clId="{70BB6D7B-09FB-453E-B008-06CC06233E39}" dt="2025-06-26T15:11:19.827" v="3819" actId="2696"/>
        <pc:sldMkLst>
          <pc:docMk/>
          <pc:sldMk cId="163034202" sldId="690"/>
        </pc:sldMkLst>
      </pc:sldChg>
      <pc:sldChg chg="addSp modSp add del mod setBg">
        <pc:chgData name="Mubina Asaria" userId="29605698-f7e7-4ed2-ae96-05f5c5209fa8" providerId="ADAL" clId="{70BB6D7B-09FB-453E-B008-06CC06233E39}" dt="2025-06-26T15:22:59.286" v="3940" actId="47"/>
        <pc:sldMkLst>
          <pc:docMk/>
          <pc:sldMk cId="2071369036" sldId="690"/>
        </pc:sldMkLst>
      </pc:sldChg>
      <pc:sldChg chg="addSp modSp add mod setBg modNotesTx">
        <pc:chgData name="Mubina Asaria" userId="29605698-f7e7-4ed2-ae96-05f5c5209fa8" providerId="ADAL" clId="{70BB6D7B-09FB-453E-B008-06CC06233E39}" dt="2025-07-11T16:50:06.554" v="5997" actId="1076"/>
        <pc:sldMkLst>
          <pc:docMk/>
          <pc:sldMk cId="1446353699" sldId="691"/>
        </pc:sldMkLst>
      </pc:sldChg>
      <pc:sldChg chg="delSp modSp del mod delDesignElem chgLayout">
        <pc:chgData name="Mubina Asaria" userId="29605698-f7e7-4ed2-ae96-05f5c5209fa8" providerId="ADAL" clId="{70BB6D7B-09FB-453E-B008-06CC06233E39}" dt="2025-06-27T11:13:57.467" v="4368" actId="2696"/>
        <pc:sldMkLst>
          <pc:docMk/>
          <pc:sldMk cId="1906212501" sldId="691"/>
        </pc:sldMkLst>
      </pc:sldChg>
      <pc:sldChg chg="delSp modSp mod modNotesTx">
        <pc:chgData name="Mubina Asaria" userId="29605698-f7e7-4ed2-ae96-05f5c5209fa8" providerId="ADAL" clId="{70BB6D7B-09FB-453E-B008-06CC06233E39}" dt="2025-07-11T16:42:58.474" v="5943" actId="2711"/>
        <pc:sldMkLst>
          <pc:docMk/>
          <pc:sldMk cId="3034914572" sldId="693"/>
        </pc:sldMkLst>
      </pc:sldChg>
      <pc:sldChg chg="modNotesTx">
        <pc:chgData name="Mubina Asaria" userId="29605698-f7e7-4ed2-ae96-05f5c5209fa8" providerId="ADAL" clId="{70BB6D7B-09FB-453E-B008-06CC06233E39}" dt="2025-07-11T16:55:05.328" v="6062" actId="20577"/>
        <pc:sldMkLst>
          <pc:docMk/>
          <pc:sldMk cId="91785500" sldId="1048"/>
        </pc:sldMkLst>
      </pc:sldChg>
      <pc:sldChg chg="modNotesTx">
        <pc:chgData name="Mubina Asaria" userId="29605698-f7e7-4ed2-ae96-05f5c5209fa8" providerId="ADAL" clId="{70BB6D7B-09FB-453E-B008-06CC06233E39}" dt="2025-07-11T16:55:44.818" v="6065" actId="33524"/>
        <pc:sldMkLst>
          <pc:docMk/>
          <pc:sldMk cId="4002020128" sldId="1062"/>
        </pc:sldMkLst>
      </pc:sldChg>
      <pc:sldChg chg="modNotesTx">
        <pc:chgData name="Mubina Asaria" userId="29605698-f7e7-4ed2-ae96-05f5c5209fa8" providerId="ADAL" clId="{70BB6D7B-09FB-453E-B008-06CC06233E39}" dt="2025-07-11T16:54:23.953" v="6055" actId="2711"/>
        <pc:sldMkLst>
          <pc:docMk/>
          <pc:sldMk cId="2011055448" sldId="1080"/>
        </pc:sldMkLst>
      </pc:sldChg>
      <pc:sldChg chg="delSp mod modClrScheme delDesignElem chgLayout modNotesTx">
        <pc:chgData name="Mubina Asaria" userId="29605698-f7e7-4ed2-ae96-05f5c5209fa8" providerId="ADAL" clId="{70BB6D7B-09FB-453E-B008-06CC06233E39}" dt="2025-07-11T16:56:25.796" v="6071" actId="2711"/>
        <pc:sldMkLst>
          <pc:docMk/>
          <pc:sldMk cId="3094188498" sldId="1152"/>
        </pc:sldMkLst>
      </pc:sldChg>
      <pc:sldChg chg="modSp mod modNotesTx">
        <pc:chgData name="Mubina Asaria" userId="29605698-f7e7-4ed2-ae96-05f5c5209fa8" providerId="ADAL" clId="{70BB6D7B-09FB-453E-B008-06CC06233E39}" dt="2025-07-11T16:56:39.578" v="6073" actId="2711"/>
        <pc:sldMkLst>
          <pc:docMk/>
          <pc:sldMk cId="1572538085" sldId="1296"/>
        </pc:sldMkLst>
      </pc:sldChg>
      <pc:sldChg chg="modNotesTx">
        <pc:chgData name="Mubina Asaria" userId="29605698-f7e7-4ed2-ae96-05f5c5209fa8" providerId="ADAL" clId="{70BB6D7B-09FB-453E-B008-06CC06233E39}" dt="2025-07-11T16:57:03.104" v="6077" actId="2711"/>
        <pc:sldMkLst>
          <pc:docMk/>
          <pc:sldMk cId="2907880704" sldId="1567"/>
        </pc:sldMkLst>
      </pc:sldChg>
      <pc:sldChg chg="del modNotesTx">
        <pc:chgData name="Mubina Asaria" userId="29605698-f7e7-4ed2-ae96-05f5c5209fa8" providerId="ADAL" clId="{70BB6D7B-09FB-453E-B008-06CC06233E39}" dt="2025-06-26T15:46:55.207" v="4106" actId="47"/>
        <pc:sldMkLst>
          <pc:docMk/>
          <pc:sldMk cId="1497998441" sldId="1645"/>
        </pc:sldMkLst>
      </pc:sldChg>
      <pc:sldChg chg="del">
        <pc:chgData name="Mubina Asaria" userId="29605698-f7e7-4ed2-ae96-05f5c5209fa8" providerId="ADAL" clId="{70BB6D7B-09FB-453E-B008-06CC06233E39}" dt="2025-06-26T15:41:23.328" v="4052" actId="47"/>
        <pc:sldMkLst>
          <pc:docMk/>
          <pc:sldMk cId="1156222966" sldId="1646"/>
        </pc:sldMkLst>
      </pc:sldChg>
      <pc:sldChg chg="add modNotesTx">
        <pc:chgData name="Mubina Asaria" userId="29605698-f7e7-4ed2-ae96-05f5c5209fa8" providerId="ADAL" clId="{70BB6D7B-09FB-453E-B008-06CC06233E39}" dt="2025-07-15T11:44:23.210" v="6284" actId="404"/>
        <pc:sldMkLst>
          <pc:docMk/>
          <pc:sldMk cId="2008497573" sldId="1647"/>
        </pc:sldMkLst>
      </pc:sldChg>
      <pc:sldChg chg="del">
        <pc:chgData name="Mubina Asaria" userId="29605698-f7e7-4ed2-ae96-05f5c5209fa8" providerId="ADAL" clId="{70BB6D7B-09FB-453E-B008-06CC06233E39}" dt="2025-06-27T11:13:57.467" v="4368" actId="2696"/>
        <pc:sldMkLst>
          <pc:docMk/>
          <pc:sldMk cId="4275083723" sldId="1647"/>
        </pc:sldMkLst>
      </pc:sldChg>
      <pc:sldChg chg="ord modNotesTx">
        <pc:chgData name="Mubina Asaria" userId="29605698-f7e7-4ed2-ae96-05f5c5209fa8" providerId="ADAL" clId="{70BB6D7B-09FB-453E-B008-06CC06233E39}" dt="2025-07-11T16:48:49.259" v="5989" actId="2711"/>
        <pc:sldMkLst>
          <pc:docMk/>
          <pc:sldMk cId="1162929657" sldId="1648"/>
        </pc:sldMkLst>
      </pc:sldChg>
      <pc:sldChg chg="modNotesTx">
        <pc:chgData name="Mubina Asaria" userId="29605698-f7e7-4ed2-ae96-05f5c5209fa8" providerId="ADAL" clId="{70BB6D7B-09FB-453E-B008-06CC06233E39}" dt="2025-07-11T16:54:42.145" v="6057" actId="2711"/>
        <pc:sldMkLst>
          <pc:docMk/>
          <pc:sldMk cId="1442157929" sldId="2582"/>
        </pc:sldMkLst>
      </pc:sldChg>
      <pc:sldChg chg="modNotesTx">
        <pc:chgData name="Mubina Asaria" userId="29605698-f7e7-4ed2-ae96-05f5c5209fa8" providerId="ADAL" clId="{70BB6D7B-09FB-453E-B008-06CC06233E39}" dt="2025-07-11T16:37:31.125" v="5914" actId="255"/>
        <pc:sldMkLst>
          <pc:docMk/>
          <pc:sldMk cId="307259680" sldId="2585"/>
        </pc:sldMkLst>
      </pc:sldChg>
      <pc:sldChg chg="modNotesTx">
        <pc:chgData name="Mubina Asaria" userId="29605698-f7e7-4ed2-ae96-05f5c5209fa8" providerId="ADAL" clId="{70BB6D7B-09FB-453E-B008-06CC06233E39}" dt="2025-07-11T16:38:44.269" v="5919" actId="255"/>
        <pc:sldMkLst>
          <pc:docMk/>
          <pc:sldMk cId="1869901218" sldId="2586"/>
        </pc:sldMkLst>
      </pc:sldChg>
      <pc:sldChg chg="modNotesTx">
        <pc:chgData name="Mubina Asaria" userId="29605698-f7e7-4ed2-ae96-05f5c5209fa8" providerId="ADAL" clId="{70BB6D7B-09FB-453E-B008-06CC06233E39}" dt="2025-07-11T16:37:21.655" v="5913" actId="255"/>
        <pc:sldMkLst>
          <pc:docMk/>
          <pc:sldMk cId="422397015" sldId="2587"/>
        </pc:sldMkLst>
      </pc:sldChg>
      <pc:sldChg chg="modNotesTx">
        <pc:chgData name="Mubina Asaria" userId="29605698-f7e7-4ed2-ae96-05f5c5209fa8" providerId="ADAL" clId="{70BB6D7B-09FB-453E-B008-06CC06233E39}" dt="2025-07-11T16:37:13.741" v="5912" actId="255"/>
        <pc:sldMkLst>
          <pc:docMk/>
          <pc:sldMk cId="1247934190" sldId="2588"/>
        </pc:sldMkLst>
      </pc:sldChg>
      <pc:sldChg chg="addSp delSp modSp mod modNotesTx">
        <pc:chgData name="Mubina Asaria" userId="29605698-f7e7-4ed2-ae96-05f5c5209fa8" providerId="ADAL" clId="{70BB6D7B-09FB-453E-B008-06CC06233E39}" dt="2025-07-11T16:45:38.945" v="5961" actId="255"/>
        <pc:sldMkLst>
          <pc:docMk/>
          <pc:sldMk cId="2906072739" sldId="2589"/>
        </pc:sldMkLst>
      </pc:sldChg>
      <pc:sldChg chg="modNotesTx">
        <pc:chgData name="Mubina Asaria" userId="29605698-f7e7-4ed2-ae96-05f5c5209fa8" providerId="ADAL" clId="{70BB6D7B-09FB-453E-B008-06CC06233E39}" dt="2025-07-11T16:40:17.474" v="5928" actId="255"/>
        <pc:sldMkLst>
          <pc:docMk/>
          <pc:sldMk cId="3008793307" sldId="2590"/>
        </pc:sldMkLst>
      </pc:sldChg>
      <pc:sldChg chg="modNotesTx">
        <pc:chgData name="Mubina Asaria" userId="29605698-f7e7-4ed2-ae96-05f5c5209fa8" providerId="ADAL" clId="{70BB6D7B-09FB-453E-B008-06CC06233E39}" dt="2025-07-11T16:40:26.628" v="5929" actId="255"/>
        <pc:sldMkLst>
          <pc:docMk/>
          <pc:sldMk cId="3907008515" sldId="2591"/>
        </pc:sldMkLst>
      </pc:sldChg>
      <pc:sldChg chg="modNotesTx">
        <pc:chgData name="Mubina Asaria" userId="29605698-f7e7-4ed2-ae96-05f5c5209fa8" providerId="ADAL" clId="{70BB6D7B-09FB-453E-B008-06CC06233E39}" dt="2025-07-11T16:44:54.958" v="5957" actId="255"/>
        <pc:sldMkLst>
          <pc:docMk/>
          <pc:sldMk cId="1368670073" sldId="2593"/>
        </pc:sldMkLst>
      </pc:sldChg>
      <pc:sldChg chg="addSp delSp modSp del mod ord modNotesTx">
        <pc:chgData name="Mubina Asaria" userId="29605698-f7e7-4ed2-ae96-05f5c5209fa8" providerId="ADAL" clId="{70BB6D7B-09FB-453E-B008-06CC06233E39}" dt="2025-06-27T13:01:46.171" v="4823" actId="2696"/>
        <pc:sldMkLst>
          <pc:docMk/>
          <pc:sldMk cId="2621097815" sldId="2594"/>
        </pc:sldMkLst>
      </pc:sldChg>
      <pc:sldChg chg="delSp modSp add del mod">
        <pc:chgData name="Mubina Asaria" userId="29605698-f7e7-4ed2-ae96-05f5c5209fa8" providerId="ADAL" clId="{70BB6D7B-09FB-453E-B008-06CC06233E39}" dt="2025-06-27T13:08:05.215" v="4910" actId="47"/>
        <pc:sldMkLst>
          <pc:docMk/>
          <pc:sldMk cId="3807557666" sldId="2594"/>
        </pc:sldMkLst>
      </pc:sldChg>
      <pc:sldChg chg="modNotesTx">
        <pc:chgData name="Mubina Asaria" userId="29605698-f7e7-4ed2-ae96-05f5c5209fa8" providerId="ADAL" clId="{70BB6D7B-09FB-453E-B008-06CC06233E39}" dt="2025-07-11T16:51:55.691" v="6011" actId="2711"/>
        <pc:sldMkLst>
          <pc:docMk/>
          <pc:sldMk cId="4061782576" sldId="2595"/>
        </pc:sldMkLst>
      </pc:sldChg>
      <pc:sldChg chg="modNotesTx">
        <pc:chgData name="Mubina Asaria" userId="29605698-f7e7-4ed2-ae96-05f5c5209fa8" providerId="ADAL" clId="{70BB6D7B-09FB-453E-B008-06CC06233E39}" dt="2025-07-11T16:52:07.142" v="6013" actId="2711"/>
        <pc:sldMkLst>
          <pc:docMk/>
          <pc:sldMk cId="2934148188" sldId="2596"/>
        </pc:sldMkLst>
      </pc:sldChg>
      <pc:sldChg chg="modNotesTx">
        <pc:chgData name="Mubina Asaria" userId="29605698-f7e7-4ed2-ae96-05f5c5209fa8" providerId="ADAL" clId="{70BB6D7B-09FB-453E-B008-06CC06233E39}" dt="2025-06-26T10:48:33.513" v="3306" actId="20577"/>
        <pc:sldMkLst>
          <pc:docMk/>
          <pc:sldMk cId="1038979294" sldId="2603"/>
        </pc:sldMkLst>
      </pc:sldChg>
      <pc:sldChg chg="modNotesTx">
        <pc:chgData name="Mubina Asaria" userId="29605698-f7e7-4ed2-ae96-05f5c5209fa8" providerId="ADAL" clId="{70BB6D7B-09FB-453E-B008-06CC06233E39}" dt="2025-07-11T16:36:08.569" v="5908" actId="255"/>
        <pc:sldMkLst>
          <pc:docMk/>
          <pc:sldMk cId="2439378139" sldId="2607"/>
        </pc:sldMkLst>
      </pc:sldChg>
      <pc:sldChg chg="addSp delSp modSp del mod">
        <pc:chgData name="Mubina Asaria" userId="29605698-f7e7-4ed2-ae96-05f5c5209fa8" providerId="ADAL" clId="{70BB6D7B-09FB-453E-B008-06CC06233E39}" dt="2025-06-24T15:58:51.274" v="1565" actId="47"/>
        <pc:sldMkLst>
          <pc:docMk/>
          <pc:sldMk cId="522553977" sldId="2608"/>
        </pc:sldMkLst>
      </pc:sldChg>
      <pc:sldChg chg="modSp">
        <pc:chgData name="Mubina Asaria" userId="29605698-f7e7-4ed2-ae96-05f5c5209fa8" providerId="ADAL" clId="{70BB6D7B-09FB-453E-B008-06CC06233E39}" dt="2025-07-11T16:33:13.225" v="5897" actId="20577"/>
        <pc:sldMkLst>
          <pc:docMk/>
          <pc:sldMk cId="916043920" sldId="2609"/>
        </pc:sldMkLst>
      </pc:sldChg>
      <pc:sldChg chg="modNotesTx">
        <pc:chgData name="Mubina Asaria" userId="29605698-f7e7-4ed2-ae96-05f5c5209fa8" providerId="ADAL" clId="{70BB6D7B-09FB-453E-B008-06CC06233E39}" dt="2025-07-11T16:41:34.058" v="5934" actId="255"/>
        <pc:sldMkLst>
          <pc:docMk/>
          <pc:sldMk cId="1358991612" sldId="2610"/>
        </pc:sldMkLst>
      </pc:sldChg>
      <pc:sldChg chg="modNotesTx">
        <pc:chgData name="Mubina Asaria" userId="29605698-f7e7-4ed2-ae96-05f5c5209fa8" providerId="ADAL" clId="{70BB6D7B-09FB-453E-B008-06CC06233E39}" dt="2025-07-11T16:57:12.217" v="6079" actId="2711"/>
        <pc:sldMkLst>
          <pc:docMk/>
          <pc:sldMk cId="1260738360" sldId="2611"/>
        </pc:sldMkLst>
      </pc:sldChg>
      <pc:sldChg chg="addSp modSp mod modNotesTx">
        <pc:chgData name="Mubina Asaria" userId="29605698-f7e7-4ed2-ae96-05f5c5209fa8" providerId="ADAL" clId="{70BB6D7B-09FB-453E-B008-06CC06233E39}" dt="2025-07-11T16:43:34.781" v="5946" actId="255"/>
        <pc:sldMkLst>
          <pc:docMk/>
          <pc:sldMk cId="2686310096" sldId="2612"/>
        </pc:sldMkLst>
      </pc:sldChg>
      <pc:sldChg chg="modNotesTx">
        <pc:chgData name="Mubina Asaria" userId="29605698-f7e7-4ed2-ae96-05f5c5209fa8" providerId="ADAL" clId="{70BB6D7B-09FB-453E-B008-06CC06233E39}" dt="2025-07-11T16:43:08.315" v="5944" actId="255"/>
        <pc:sldMkLst>
          <pc:docMk/>
          <pc:sldMk cId="3756051780" sldId="2613"/>
        </pc:sldMkLst>
      </pc:sldChg>
      <pc:sldChg chg="ord modNotesTx">
        <pc:chgData name="Mubina Asaria" userId="29605698-f7e7-4ed2-ae96-05f5c5209fa8" providerId="ADAL" clId="{70BB6D7B-09FB-453E-B008-06CC06233E39}" dt="2025-07-11T16:51:28.105" v="6007" actId="2711"/>
        <pc:sldMkLst>
          <pc:docMk/>
          <pc:sldMk cId="1922383394" sldId="2615"/>
        </pc:sldMkLst>
      </pc:sldChg>
      <pc:sldChg chg="addSp delSp modSp del mod modNotesTx">
        <pc:chgData name="Mubina Asaria" userId="29605698-f7e7-4ed2-ae96-05f5c5209fa8" providerId="ADAL" clId="{70BB6D7B-09FB-453E-B008-06CC06233E39}" dt="2025-06-26T10:29:25.644" v="2798" actId="2696"/>
        <pc:sldMkLst>
          <pc:docMk/>
          <pc:sldMk cId="101137072" sldId="2616"/>
        </pc:sldMkLst>
      </pc:sldChg>
      <pc:sldChg chg="delSp modSp add mod modNotesTx">
        <pc:chgData name="Mubina Asaria" userId="29605698-f7e7-4ed2-ae96-05f5c5209fa8" providerId="ADAL" clId="{70BB6D7B-09FB-453E-B008-06CC06233E39}" dt="2025-07-11T16:47:33.144" v="5977" actId="2711"/>
        <pc:sldMkLst>
          <pc:docMk/>
          <pc:sldMk cId="3244571516" sldId="2616"/>
        </pc:sldMkLst>
      </pc:sldChg>
      <pc:sldChg chg="modNotesTx">
        <pc:chgData name="Mubina Asaria" userId="29605698-f7e7-4ed2-ae96-05f5c5209fa8" providerId="ADAL" clId="{70BB6D7B-09FB-453E-B008-06CC06233E39}" dt="2025-07-11T16:38:18.794" v="5917" actId="255"/>
        <pc:sldMkLst>
          <pc:docMk/>
          <pc:sldMk cId="88413184" sldId="2618"/>
        </pc:sldMkLst>
      </pc:sldChg>
      <pc:sldChg chg="modNotesTx">
        <pc:chgData name="Mubina Asaria" userId="29605698-f7e7-4ed2-ae96-05f5c5209fa8" providerId="ADAL" clId="{70BB6D7B-09FB-453E-B008-06CC06233E39}" dt="2025-07-11T16:39:20.867" v="5922" actId="255"/>
        <pc:sldMkLst>
          <pc:docMk/>
          <pc:sldMk cId="2482508034" sldId="2619"/>
        </pc:sldMkLst>
      </pc:sldChg>
      <pc:sldChg chg="modNotesTx">
        <pc:chgData name="Mubina Asaria" userId="29605698-f7e7-4ed2-ae96-05f5c5209fa8" providerId="ADAL" clId="{70BB6D7B-09FB-453E-B008-06CC06233E39}" dt="2025-07-11T16:39:29.038" v="5923" actId="255"/>
        <pc:sldMkLst>
          <pc:docMk/>
          <pc:sldMk cId="3373393261" sldId="2620"/>
        </pc:sldMkLst>
      </pc:sldChg>
      <pc:sldChg chg="modNotesTx">
        <pc:chgData name="Mubina Asaria" userId="29605698-f7e7-4ed2-ae96-05f5c5209fa8" providerId="ADAL" clId="{70BB6D7B-09FB-453E-B008-06CC06233E39}" dt="2025-07-11T16:52:16.860" v="6015" actId="2711"/>
        <pc:sldMkLst>
          <pc:docMk/>
          <pc:sldMk cId="2013853080" sldId="2621"/>
        </pc:sldMkLst>
      </pc:sldChg>
      <pc:sldChg chg="modNotesTx">
        <pc:chgData name="Mubina Asaria" userId="29605698-f7e7-4ed2-ae96-05f5c5209fa8" providerId="ADAL" clId="{70BB6D7B-09FB-453E-B008-06CC06233E39}" dt="2025-07-15T11:28:23.201" v="6167" actId="20577"/>
        <pc:sldMkLst>
          <pc:docMk/>
          <pc:sldMk cId="3225290273" sldId="2622"/>
        </pc:sldMkLst>
      </pc:sldChg>
      <pc:sldChg chg="addSp delSp modSp mod modNotesTx">
        <pc:chgData name="Mubina Asaria" userId="29605698-f7e7-4ed2-ae96-05f5c5209fa8" providerId="ADAL" clId="{70BB6D7B-09FB-453E-B008-06CC06233E39}" dt="2025-07-11T16:40:10.144" v="5927" actId="255"/>
        <pc:sldMkLst>
          <pc:docMk/>
          <pc:sldMk cId="1327058344" sldId="2623"/>
        </pc:sldMkLst>
      </pc:sldChg>
      <pc:sldChg chg="modNotesTx">
        <pc:chgData name="Mubina Asaria" userId="29605698-f7e7-4ed2-ae96-05f5c5209fa8" providerId="ADAL" clId="{70BB6D7B-09FB-453E-B008-06CC06233E39}" dt="2025-07-11T16:39:38.205" v="5924" actId="255"/>
        <pc:sldMkLst>
          <pc:docMk/>
          <pc:sldMk cId="323731048" sldId="2624"/>
        </pc:sldMkLst>
      </pc:sldChg>
      <pc:sldChg chg="addSp delSp modSp add mod modNotesTx">
        <pc:chgData name="Mubina Asaria" userId="29605698-f7e7-4ed2-ae96-05f5c5209fa8" providerId="ADAL" clId="{70BB6D7B-09FB-453E-B008-06CC06233E39}" dt="2025-07-11T16:39:08.947" v="5921" actId="255"/>
        <pc:sldMkLst>
          <pc:docMk/>
          <pc:sldMk cId="3492927645" sldId="2625"/>
        </pc:sldMkLst>
      </pc:sldChg>
      <pc:sldChg chg="delSp add del mod">
        <pc:chgData name="Mubina Asaria" userId="29605698-f7e7-4ed2-ae96-05f5c5209fa8" providerId="ADAL" clId="{70BB6D7B-09FB-453E-B008-06CC06233E39}" dt="2025-06-24T15:42:24.691" v="1484" actId="47"/>
        <pc:sldMkLst>
          <pc:docMk/>
          <pc:sldMk cId="2913087622" sldId="2626"/>
        </pc:sldMkLst>
      </pc:sldChg>
      <pc:sldChg chg="addSp delSp modSp add mod ord modNotesTx">
        <pc:chgData name="Mubina Asaria" userId="29605698-f7e7-4ed2-ae96-05f5c5209fa8" providerId="ADAL" clId="{70BB6D7B-09FB-453E-B008-06CC06233E39}" dt="2025-07-11T16:42:10.245" v="5937" actId="255"/>
        <pc:sldMkLst>
          <pc:docMk/>
          <pc:sldMk cId="3750058852" sldId="2626"/>
        </pc:sldMkLst>
      </pc:sldChg>
      <pc:sldChg chg="addSp delSp modSp add mod modCm modNotesTx">
        <pc:chgData name="Mubina Asaria" userId="29605698-f7e7-4ed2-ae96-05f5c5209fa8" providerId="ADAL" clId="{70BB6D7B-09FB-453E-B008-06CC06233E39}" dt="2025-07-15T11:30:08.402" v="6230" actId="207"/>
        <pc:sldMkLst>
          <pc:docMk/>
          <pc:sldMk cId="2120397652" sldId="2627"/>
        </pc:sldMkLst>
        <pc:extLst>
          <p:ext xmlns:p="http://schemas.openxmlformats.org/presentationml/2006/main" uri="{D6D511B9-2390-475A-947B-AFAB55BFBCF1}">
            <pc226:cmChg xmlns:pc226="http://schemas.microsoft.com/office/powerpoint/2022/06/main/command" chg="mod">
              <pc226:chgData name="Mubina Asaria" userId="29605698-f7e7-4ed2-ae96-05f5c5209fa8" providerId="ADAL" clId="{70BB6D7B-09FB-453E-B008-06CC06233E39}" dt="2025-07-15T11:29:56.897" v="6228" actId="20577"/>
              <pc2:cmMkLst xmlns:pc2="http://schemas.microsoft.com/office/powerpoint/2019/9/main/command">
                <pc:docMk/>
                <pc:sldMk cId="2120397652" sldId="2627"/>
                <pc2:cmMk id="{A1542A1E-F042-4512-8917-A651B4F26160}"/>
              </pc2:cmMkLst>
            </pc226:cmChg>
          </p:ext>
        </pc:extLst>
      </pc:sldChg>
      <pc:sldChg chg="modSp add mod ord modNotesTx">
        <pc:chgData name="Mubina Asaria" userId="29605698-f7e7-4ed2-ae96-05f5c5209fa8" providerId="ADAL" clId="{70BB6D7B-09FB-453E-B008-06CC06233E39}" dt="2025-06-25T13:30:32.042" v="2399" actId="14100"/>
        <pc:sldMkLst>
          <pc:docMk/>
          <pc:sldMk cId="3852942781" sldId="2628"/>
        </pc:sldMkLst>
      </pc:sldChg>
      <pc:sldChg chg="addSp delSp modSp add del mod modNotesTx">
        <pc:chgData name="Mubina Asaria" userId="29605698-f7e7-4ed2-ae96-05f5c5209fa8" providerId="ADAL" clId="{70BB6D7B-09FB-453E-B008-06CC06233E39}" dt="2025-06-25T10:47:44.375" v="1946" actId="2696"/>
        <pc:sldMkLst>
          <pc:docMk/>
          <pc:sldMk cId="4088763315" sldId="2628"/>
        </pc:sldMkLst>
      </pc:sldChg>
      <pc:sldChg chg="delSp modSp add mod modNotesTx">
        <pc:chgData name="Mubina Asaria" userId="29605698-f7e7-4ed2-ae96-05f5c5209fa8" providerId="ADAL" clId="{70BB6D7B-09FB-453E-B008-06CC06233E39}" dt="2025-07-11T16:47:44.702" v="5979" actId="2711"/>
        <pc:sldMkLst>
          <pc:docMk/>
          <pc:sldMk cId="921394387" sldId="2629"/>
        </pc:sldMkLst>
      </pc:sldChg>
      <pc:sldChg chg="delSp modSp add del mod modNotesTx">
        <pc:chgData name="Mubina Asaria" userId="29605698-f7e7-4ed2-ae96-05f5c5209fa8" providerId="ADAL" clId="{70BB6D7B-09FB-453E-B008-06CC06233E39}" dt="2025-06-26T10:29:25.644" v="2798" actId="2696"/>
        <pc:sldMkLst>
          <pc:docMk/>
          <pc:sldMk cId="2497298924" sldId="2629"/>
        </pc:sldMkLst>
      </pc:sldChg>
      <pc:sldChg chg="addSp delSp modSp mod modClrScheme delAnim modAnim chgLayout modNotesTx">
        <pc:chgData name="Mubina Asaria" userId="29605698-f7e7-4ed2-ae96-05f5c5209fa8" providerId="ADAL" clId="{70BB6D7B-09FB-453E-B008-06CC06233E39}" dt="2025-07-15T11:42:09.603" v="6245" actId="20577"/>
        <pc:sldMkLst>
          <pc:docMk/>
          <pc:sldMk cId="1107789789" sldId="2770"/>
        </pc:sldMkLst>
      </pc:sldChg>
      <pc:sldChg chg="addSp delSp modSp add mod ord delAnim modAnim modNotesTx">
        <pc:chgData name="Mubina Asaria" userId="29605698-f7e7-4ed2-ae96-05f5c5209fa8" providerId="ADAL" clId="{70BB6D7B-09FB-453E-B008-06CC06233E39}" dt="2025-07-11T16:46:38.843" v="5967" actId="255"/>
        <pc:sldMkLst>
          <pc:docMk/>
          <pc:sldMk cId="1085115790" sldId="2771"/>
        </pc:sldMkLst>
      </pc:sldChg>
      <pc:sldChg chg="addSp delSp modSp add mod delAnim modAnim modNotesTx">
        <pc:chgData name="Mubina Asaria" userId="29605698-f7e7-4ed2-ae96-05f5c5209fa8" providerId="ADAL" clId="{70BB6D7B-09FB-453E-B008-06CC06233E39}" dt="2025-07-11T16:47:21.204" v="5975" actId="113"/>
        <pc:sldMkLst>
          <pc:docMk/>
          <pc:sldMk cId="3057116882" sldId="2772"/>
        </pc:sldMkLst>
      </pc:sldChg>
      <pc:sldChg chg="addSp delSp modSp mod modNotesTx">
        <pc:chgData name="Mubina Asaria" userId="29605698-f7e7-4ed2-ae96-05f5c5209fa8" providerId="ADAL" clId="{70BB6D7B-09FB-453E-B008-06CC06233E39}" dt="2025-07-11T16:48:18.091" v="5983" actId="2711"/>
        <pc:sldMkLst>
          <pc:docMk/>
          <pc:sldMk cId="3122530351" sldId="2773"/>
        </pc:sldMkLst>
      </pc:sldChg>
      <pc:sldChg chg="add del">
        <pc:chgData name="Mubina Asaria" userId="29605698-f7e7-4ed2-ae96-05f5c5209fa8" providerId="ADAL" clId="{70BB6D7B-09FB-453E-B008-06CC06233E39}" dt="2025-06-27T08:37:08.887" v="4122" actId="2696"/>
        <pc:sldMkLst>
          <pc:docMk/>
          <pc:sldMk cId="3870588492" sldId="2773"/>
        </pc:sldMkLst>
      </pc:sldChg>
      <pc:sldChg chg="add modNotesTx">
        <pc:chgData name="Mubina Asaria" userId="29605698-f7e7-4ed2-ae96-05f5c5209fa8" providerId="ADAL" clId="{70BB6D7B-09FB-453E-B008-06CC06233E39}" dt="2025-07-11T16:46:58.720" v="5971" actId="113"/>
        <pc:sldMkLst>
          <pc:docMk/>
          <pc:sldMk cId="2518522846" sldId="2774"/>
        </pc:sldMkLst>
      </pc:sldChg>
      <pc:sldChg chg="add ord modNotesTx">
        <pc:chgData name="Mubina Asaria" userId="29605698-f7e7-4ed2-ae96-05f5c5209fa8" providerId="ADAL" clId="{70BB6D7B-09FB-453E-B008-06CC06233E39}" dt="2025-07-11T16:51:18.950" v="6005" actId="2711"/>
        <pc:sldMkLst>
          <pc:docMk/>
          <pc:sldMk cId="1124030562" sldId="2775"/>
        </pc:sldMkLst>
      </pc:sldChg>
      <pc:sldChg chg="addSp delSp modSp add mod ord modNotesTx">
        <pc:chgData name="Mubina Asaria" userId="29605698-f7e7-4ed2-ae96-05f5c5209fa8" providerId="ADAL" clId="{70BB6D7B-09FB-453E-B008-06CC06233E39}" dt="2025-07-15T11:56:50.654" v="6475" actId="13822"/>
        <pc:sldMkLst>
          <pc:docMk/>
          <pc:sldMk cId="1333723202" sldId="2776"/>
        </pc:sldMkLst>
      </pc:sldChg>
      <pc:sldChg chg="add modNotesTx">
        <pc:chgData name="Mubina Asaria" userId="29605698-f7e7-4ed2-ae96-05f5c5209fa8" providerId="ADAL" clId="{70BB6D7B-09FB-453E-B008-06CC06233E39}" dt="2025-07-11T16:51:44.836" v="6009" actId="2711"/>
        <pc:sldMkLst>
          <pc:docMk/>
          <pc:sldMk cId="563794957" sldId="2777"/>
        </pc:sldMkLst>
      </pc:sldChg>
      <pc:sldChg chg="addSp delSp modSp add mod chgLayout modNotesTx">
        <pc:chgData name="Mubina Asaria" userId="29605698-f7e7-4ed2-ae96-05f5c5209fa8" providerId="ADAL" clId="{70BB6D7B-09FB-453E-B008-06CC06233E39}" dt="2025-07-11T16:42:33.216" v="5939" actId="255"/>
        <pc:sldMkLst>
          <pc:docMk/>
          <pc:sldMk cId="1187905155" sldId="2778"/>
        </pc:sldMkLst>
      </pc:sldChg>
      <pc:sldChg chg="addSp delSp modSp add mod modNotesTx">
        <pc:chgData name="Mubina Asaria" userId="29605698-f7e7-4ed2-ae96-05f5c5209fa8" providerId="ADAL" clId="{70BB6D7B-09FB-453E-B008-06CC06233E39}" dt="2025-07-11T16:46:23.519" v="5965" actId="2711"/>
        <pc:sldMkLst>
          <pc:docMk/>
          <pc:sldMk cId="2208810001" sldId="2779"/>
        </pc:sldMkLst>
      </pc:sldChg>
      <pc:sldChg chg="addSp delSp modSp add mod modNotesTx">
        <pc:chgData name="Mubina Asaria" userId="29605698-f7e7-4ed2-ae96-05f5c5209fa8" providerId="ADAL" clId="{70BB6D7B-09FB-453E-B008-06CC06233E39}" dt="2025-07-15T11:30:36.125" v="6231" actId="20577"/>
        <pc:sldMkLst>
          <pc:docMk/>
          <pc:sldMk cId="2959750704" sldId="2780"/>
        </pc:sldMkLst>
      </pc:sldChg>
      <pc:sldMasterChg chg="delSldLayout">
        <pc:chgData name="Mubina Asaria" userId="29605698-f7e7-4ed2-ae96-05f5c5209fa8" providerId="ADAL" clId="{70BB6D7B-09FB-453E-B008-06CC06233E39}" dt="2025-06-26T15:46:55.207" v="4106" actId="47"/>
        <pc:sldMasterMkLst>
          <pc:docMk/>
          <pc:sldMasterMk cId="803607888" sldId="2147483648"/>
        </pc:sldMasterMkLst>
        <pc:sldLayoutChg chg="del">
          <pc:chgData name="Mubina Asaria" userId="29605698-f7e7-4ed2-ae96-05f5c5209fa8" providerId="ADAL" clId="{70BB6D7B-09FB-453E-B008-06CC06233E39}" dt="2025-06-26T15:46:55.207" v="4106" actId="47"/>
          <pc:sldLayoutMkLst>
            <pc:docMk/>
            <pc:sldMasterMk cId="803607888" sldId="2147483648"/>
            <pc:sldLayoutMk cId="1379817586" sldId="2147483661"/>
          </pc:sldLayoutMkLst>
        </pc:sldLayoutChg>
      </pc:sldMasterChg>
    </pc:docChg>
  </pc:docChgLst>
  <pc:docChgLst>
    <pc:chgData name="Mubina Asaria" userId="29605698-f7e7-4ed2-ae96-05f5c5209fa8" providerId="ADAL" clId="{8537DDED-BC2C-4695-94C9-C356D6C80D89}"/>
    <pc:docChg chg="undo custSel addSld delSld modSld sldOrd">
      <pc:chgData name="Mubina Asaria" userId="29605698-f7e7-4ed2-ae96-05f5c5209fa8" providerId="ADAL" clId="{8537DDED-BC2C-4695-94C9-C356D6C80D89}" dt="2025-11-24T20:10:57.771" v="1213" actId="1076"/>
      <pc:docMkLst>
        <pc:docMk/>
      </pc:docMkLst>
      <pc:sldChg chg="addSp delSp modSp add del mod setBg delDesignElem">
        <pc:chgData name="Mubina Asaria" userId="29605698-f7e7-4ed2-ae96-05f5c5209fa8" providerId="ADAL" clId="{8537DDED-BC2C-4695-94C9-C356D6C80D89}" dt="2025-11-24T19:57:55.529" v="1105" actId="47"/>
        <pc:sldMkLst>
          <pc:docMk/>
          <pc:sldMk cId="2159136749" sldId="280"/>
        </pc:sldMkLst>
        <pc:spChg chg="add mod ord">
          <ac:chgData name="Mubina Asaria" userId="29605698-f7e7-4ed2-ae96-05f5c5209fa8" providerId="ADAL" clId="{8537DDED-BC2C-4695-94C9-C356D6C80D89}" dt="2025-11-24T19:57:12.439" v="1102" actId="14100"/>
          <ac:spMkLst>
            <pc:docMk/>
            <pc:sldMk cId="2159136749" sldId="280"/>
            <ac:spMk id="4" creationId="{B7C0A517-DCF5-C450-DD79-325BABDE0499}"/>
          </ac:spMkLst>
        </pc:spChg>
        <pc:spChg chg="mod">
          <ac:chgData name="Mubina Asaria" userId="29605698-f7e7-4ed2-ae96-05f5c5209fa8" providerId="ADAL" clId="{8537DDED-BC2C-4695-94C9-C356D6C80D89}" dt="2025-11-24T19:56:12.654" v="1091" actId="1076"/>
          <ac:spMkLst>
            <pc:docMk/>
            <pc:sldMk cId="2159136749" sldId="280"/>
            <ac:spMk id="13" creationId="{E9479A7F-5D36-4F74-8C19-9F090DBD6B49}"/>
          </ac:spMkLst>
        </pc:spChg>
        <pc:spChg chg="del mod">
          <ac:chgData name="Mubina Asaria" userId="29605698-f7e7-4ed2-ae96-05f5c5209fa8" providerId="ADAL" clId="{8537DDED-BC2C-4695-94C9-C356D6C80D89}" dt="2025-11-24T19:57:40.812" v="1104"/>
          <ac:spMkLst>
            <pc:docMk/>
            <pc:sldMk cId="2159136749" sldId="280"/>
            <ac:spMk id="18" creationId="{A96EAA60-5604-49A6-8121-3838987DEF76}"/>
          </ac:spMkLst>
        </pc:spChg>
        <pc:spChg chg="del">
          <ac:chgData name="Mubina Asaria" userId="29605698-f7e7-4ed2-ae96-05f5c5209fa8" providerId="ADAL" clId="{8537DDED-BC2C-4695-94C9-C356D6C80D89}" dt="2025-11-24T19:50:12.943" v="966"/>
          <ac:spMkLst>
            <pc:docMk/>
            <pc:sldMk cId="2159136749" sldId="280"/>
            <ac:spMk id="135" creationId="{87CC2527-562A-4F69-B487-4371E5B243E7}"/>
          </ac:spMkLst>
        </pc:spChg>
        <pc:picChg chg="mod">
          <ac:chgData name="Mubina Asaria" userId="29605698-f7e7-4ed2-ae96-05f5c5209fa8" providerId="ADAL" clId="{8537DDED-BC2C-4695-94C9-C356D6C80D89}" dt="2025-11-24T19:57:00.042" v="1100" actId="1076"/>
          <ac:picMkLst>
            <pc:docMk/>
            <pc:sldMk cId="2159136749" sldId="280"/>
            <ac:picMk id="1026" creationId="{8C4F147A-7862-4BB1-9D5F-487A4D7453DD}"/>
          </ac:picMkLst>
        </pc:picChg>
        <pc:cxnChg chg="del">
          <ac:chgData name="Mubina Asaria" userId="29605698-f7e7-4ed2-ae96-05f5c5209fa8" providerId="ADAL" clId="{8537DDED-BC2C-4695-94C9-C356D6C80D89}" dt="2025-11-24T19:50:12.943" v="966"/>
          <ac:cxnSpMkLst>
            <pc:docMk/>
            <pc:sldMk cId="2159136749" sldId="280"/>
            <ac:cxnSpMk id="137" creationId="{BCDAEC91-5BCE-4B55-9CC0-43EF94CB734B}"/>
          </ac:cxnSpMkLst>
        </pc:cxnChg>
      </pc:sldChg>
      <pc:sldChg chg="addSp delSp modSp mod">
        <pc:chgData name="Mubina Asaria" userId="29605698-f7e7-4ed2-ae96-05f5c5209fa8" providerId="ADAL" clId="{8537DDED-BC2C-4695-94C9-C356D6C80D89}" dt="2025-11-24T20:10:57.771" v="1213" actId="1076"/>
        <pc:sldMkLst>
          <pc:docMk/>
          <pc:sldMk cId="669113202" sldId="629"/>
        </pc:sldMkLst>
        <pc:spChg chg="add mod">
          <ac:chgData name="Mubina Asaria" userId="29605698-f7e7-4ed2-ae96-05f5c5209fa8" providerId="ADAL" clId="{8537DDED-BC2C-4695-94C9-C356D6C80D89}" dt="2025-11-24T20:10:57.771" v="1213" actId="1076"/>
          <ac:spMkLst>
            <pc:docMk/>
            <pc:sldMk cId="669113202" sldId="629"/>
            <ac:spMk id="3" creationId="{96ED0571-645F-7341-0FC9-5FA9B8647505}"/>
          </ac:spMkLst>
        </pc:spChg>
        <pc:spChg chg="mod">
          <ac:chgData name="Mubina Asaria" userId="29605698-f7e7-4ed2-ae96-05f5c5209fa8" providerId="ADAL" clId="{8537DDED-BC2C-4695-94C9-C356D6C80D89}" dt="2025-11-24T20:10:36.656" v="1209" actId="21"/>
          <ac:spMkLst>
            <pc:docMk/>
            <pc:sldMk cId="669113202" sldId="629"/>
            <ac:spMk id="11" creationId="{8F1DCB19-17FC-4B3E-96DB-C91B6428449F}"/>
          </ac:spMkLst>
        </pc:spChg>
        <pc:spChg chg="del">
          <ac:chgData name="Mubina Asaria" userId="29605698-f7e7-4ed2-ae96-05f5c5209fa8" providerId="ADAL" clId="{8537DDED-BC2C-4695-94C9-C356D6C80D89}" dt="2025-11-24T20:10:47.876" v="1212" actId="478"/>
          <ac:spMkLst>
            <pc:docMk/>
            <pc:sldMk cId="669113202" sldId="629"/>
            <ac:spMk id="13" creationId="{B4BFC5D2-3164-45B2-9821-163E2D1166C9}"/>
          </ac:spMkLst>
        </pc:spChg>
      </pc:sldChg>
      <pc:sldChg chg="delSp modSp mod">
        <pc:chgData name="Mubina Asaria" userId="29605698-f7e7-4ed2-ae96-05f5c5209fa8" providerId="ADAL" clId="{8537DDED-BC2C-4695-94C9-C356D6C80D89}" dt="2025-11-24T19:34:58.859" v="914" actId="1076"/>
        <pc:sldMkLst>
          <pc:docMk/>
          <pc:sldMk cId="2516030327" sldId="647"/>
        </pc:sldMkLst>
        <pc:spChg chg="del">
          <ac:chgData name="Mubina Asaria" userId="29605698-f7e7-4ed2-ae96-05f5c5209fa8" providerId="ADAL" clId="{8537DDED-BC2C-4695-94C9-C356D6C80D89}" dt="2025-11-24T19:34:35.076" v="910" actId="478"/>
          <ac:spMkLst>
            <pc:docMk/>
            <pc:sldMk cId="2516030327" sldId="647"/>
            <ac:spMk id="2" creationId="{F3AD6636-CE09-E8EB-1F76-C2AB07703054}"/>
          </ac:spMkLst>
        </pc:spChg>
        <pc:spChg chg="mod">
          <ac:chgData name="Mubina Asaria" userId="29605698-f7e7-4ed2-ae96-05f5c5209fa8" providerId="ADAL" clId="{8537DDED-BC2C-4695-94C9-C356D6C80D89}" dt="2025-11-24T19:34:51.884" v="913" actId="1076"/>
          <ac:spMkLst>
            <pc:docMk/>
            <pc:sldMk cId="2516030327" sldId="647"/>
            <ac:spMk id="7" creationId="{376A1898-6655-CA36-BEB2-AEE6920DB445}"/>
          </ac:spMkLst>
        </pc:spChg>
        <pc:spChg chg="mod">
          <ac:chgData name="Mubina Asaria" userId="29605698-f7e7-4ed2-ae96-05f5c5209fa8" providerId="ADAL" clId="{8537DDED-BC2C-4695-94C9-C356D6C80D89}" dt="2025-11-24T19:34:46.438" v="912" actId="1076"/>
          <ac:spMkLst>
            <pc:docMk/>
            <pc:sldMk cId="2516030327" sldId="647"/>
            <ac:spMk id="10" creationId="{8C0C8C53-366D-4AF8-9121-08C9910E0495}"/>
          </ac:spMkLst>
        </pc:spChg>
        <pc:spChg chg="mod">
          <ac:chgData name="Mubina Asaria" userId="29605698-f7e7-4ed2-ae96-05f5c5209fa8" providerId="ADAL" clId="{8537DDED-BC2C-4695-94C9-C356D6C80D89}" dt="2025-11-24T19:34:58.859" v="914" actId="1076"/>
          <ac:spMkLst>
            <pc:docMk/>
            <pc:sldMk cId="2516030327" sldId="647"/>
            <ac:spMk id="13" creationId="{DB4ADBA7-89CA-FA98-36EB-2F8141D56C57}"/>
          </ac:spMkLst>
        </pc:spChg>
        <pc:picChg chg="del">
          <ac:chgData name="Mubina Asaria" userId="29605698-f7e7-4ed2-ae96-05f5c5209fa8" providerId="ADAL" clId="{8537DDED-BC2C-4695-94C9-C356D6C80D89}" dt="2025-11-24T19:34:26.680" v="908" actId="478"/>
          <ac:picMkLst>
            <pc:docMk/>
            <pc:sldMk cId="2516030327" sldId="647"/>
            <ac:picMk id="6" creationId="{CC0908A5-CE1B-2CAD-1D41-243E50D59211}"/>
          </ac:picMkLst>
        </pc:picChg>
        <pc:picChg chg="mod">
          <ac:chgData name="Mubina Asaria" userId="29605698-f7e7-4ed2-ae96-05f5c5209fa8" providerId="ADAL" clId="{8537DDED-BC2C-4695-94C9-C356D6C80D89}" dt="2025-11-24T19:34:39.052" v="911" actId="1076"/>
          <ac:picMkLst>
            <pc:docMk/>
            <pc:sldMk cId="2516030327" sldId="647"/>
            <ac:picMk id="11" creationId="{63BA7B81-AB39-8786-2919-AC57217DBADC}"/>
          </ac:picMkLst>
        </pc:picChg>
      </pc:sldChg>
      <pc:sldChg chg="modSp">
        <pc:chgData name="Mubina Asaria" userId="29605698-f7e7-4ed2-ae96-05f5c5209fa8" providerId="ADAL" clId="{8537DDED-BC2C-4695-94C9-C356D6C80D89}" dt="2025-11-24T17:57:04.589" v="151" actId="1076"/>
        <pc:sldMkLst>
          <pc:docMk/>
          <pc:sldMk cId="504513416" sldId="654"/>
        </pc:sldMkLst>
        <pc:picChg chg="mod">
          <ac:chgData name="Mubina Asaria" userId="29605698-f7e7-4ed2-ae96-05f5c5209fa8" providerId="ADAL" clId="{8537DDED-BC2C-4695-94C9-C356D6C80D89}" dt="2025-11-24T17:57:04.589" v="151" actId="1076"/>
          <ac:picMkLst>
            <pc:docMk/>
            <pc:sldMk cId="504513416" sldId="654"/>
            <ac:picMk id="10" creationId="{32BAE413-06D6-5687-B3BF-9CC49A817053}"/>
          </ac:picMkLst>
        </pc:picChg>
      </pc:sldChg>
      <pc:sldChg chg="modSp mod">
        <pc:chgData name="Mubina Asaria" userId="29605698-f7e7-4ed2-ae96-05f5c5209fa8" providerId="ADAL" clId="{8537DDED-BC2C-4695-94C9-C356D6C80D89}" dt="2025-11-24T17:24:52.308" v="43" actId="1076"/>
        <pc:sldMkLst>
          <pc:docMk/>
          <pc:sldMk cId="442946377" sldId="657"/>
        </pc:sldMkLst>
        <pc:spChg chg="mod">
          <ac:chgData name="Mubina Asaria" userId="29605698-f7e7-4ed2-ae96-05f5c5209fa8" providerId="ADAL" clId="{8537DDED-BC2C-4695-94C9-C356D6C80D89}" dt="2025-11-24T17:24:52.308" v="43" actId="1076"/>
          <ac:spMkLst>
            <pc:docMk/>
            <pc:sldMk cId="442946377" sldId="657"/>
            <ac:spMk id="12" creationId="{DDCD331B-AAD0-E9D2-EE41-E46DE75C66A2}"/>
          </ac:spMkLst>
        </pc:spChg>
        <pc:picChg chg="mod">
          <ac:chgData name="Mubina Asaria" userId="29605698-f7e7-4ed2-ae96-05f5c5209fa8" providerId="ADAL" clId="{8537DDED-BC2C-4695-94C9-C356D6C80D89}" dt="2025-11-24T17:24:43.258" v="42" actId="1076"/>
          <ac:picMkLst>
            <pc:docMk/>
            <pc:sldMk cId="442946377" sldId="657"/>
            <ac:picMk id="8" creationId="{80EDCB9B-F738-F885-896E-E4E733A0113D}"/>
          </ac:picMkLst>
        </pc:picChg>
      </pc:sldChg>
      <pc:sldChg chg="modSp mod">
        <pc:chgData name="Mubina Asaria" userId="29605698-f7e7-4ed2-ae96-05f5c5209fa8" providerId="ADAL" clId="{8537DDED-BC2C-4695-94C9-C356D6C80D89}" dt="2025-11-24T17:32:21.972" v="123" actId="108"/>
        <pc:sldMkLst>
          <pc:docMk/>
          <pc:sldMk cId="1273189157" sldId="660"/>
        </pc:sldMkLst>
        <pc:spChg chg="mod">
          <ac:chgData name="Mubina Asaria" userId="29605698-f7e7-4ed2-ae96-05f5c5209fa8" providerId="ADAL" clId="{8537DDED-BC2C-4695-94C9-C356D6C80D89}" dt="2025-11-24T17:32:21.972" v="123" actId="108"/>
          <ac:spMkLst>
            <pc:docMk/>
            <pc:sldMk cId="1273189157" sldId="660"/>
            <ac:spMk id="8" creationId="{1010C896-75FD-3511-79A3-77363D755C7D}"/>
          </ac:spMkLst>
        </pc:spChg>
        <pc:spChg chg="mod">
          <ac:chgData name="Mubina Asaria" userId="29605698-f7e7-4ed2-ae96-05f5c5209fa8" providerId="ADAL" clId="{8537DDED-BC2C-4695-94C9-C356D6C80D89}" dt="2025-11-24T17:31:58.919" v="121" actId="207"/>
          <ac:spMkLst>
            <pc:docMk/>
            <pc:sldMk cId="1273189157" sldId="660"/>
            <ac:spMk id="10" creationId="{36FB544F-225A-22F4-C869-E6118F821166}"/>
          </ac:spMkLst>
        </pc:spChg>
      </pc:sldChg>
      <pc:sldChg chg="modSp mod">
        <pc:chgData name="Mubina Asaria" userId="29605698-f7e7-4ed2-ae96-05f5c5209fa8" providerId="ADAL" clId="{8537DDED-BC2C-4695-94C9-C356D6C80D89}" dt="2025-11-24T18:58:40.071" v="653" actId="113"/>
        <pc:sldMkLst>
          <pc:docMk/>
          <pc:sldMk cId="2838824579" sldId="672"/>
        </pc:sldMkLst>
        <pc:spChg chg="mod">
          <ac:chgData name="Mubina Asaria" userId="29605698-f7e7-4ed2-ae96-05f5c5209fa8" providerId="ADAL" clId="{8537DDED-BC2C-4695-94C9-C356D6C80D89}" dt="2025-11-24T18:58:40.071" v="653" actId="113"/>
          <ac:spMkLst>
            <pc:docMk/>
            <pc:sldMk cId="2838824579" sldId="672"/>
            <ac:spMk id="8" creationId="{D88448D5-8330-45BC-BDE6-44B12F285B00}"/>
          </ac:spMkLst>
        </pc:spChg>
      </pc:sldChg>
      <pc:sldChg chg="addSp delSp modSp mod">
        <pc:chgData name="Mubina Asaria" userId="29605698-f7e7-4ed2-ae96-05f5c5209fa8" providerId="ADAL" clId="{8537DDED-BC2C-4695-94C9-C356D6C80D89}" dt="2025-11-24T19:27:23.284" v="887" actId="1036"/>
        <pc:sldMkLst>
          <pc:docMk/>
          <pc:sldMk cId="1261550353" sldId="677"/>
        </pc:sldMkLst>
        <pc:spChg chg="mod">
          <ac:chgData name="Mubina Asaria" userId="29605698-f7e7-4ed2-ae96-05f5c5209fa8" providerId="ADAL" clId="{8537DDED-BC2C-4695-94C9-C356D6C80D89}" dt="2025-11-24T19:25:38.927" v="872" actId="14100"/>
          <ac:spMkLst>
            <pc:docMk/>
            <pc:sldMk cId="1261550353" sldId="677"/>
            <ac:spMk id="4" creationId="{750B7F5A-2510-900D-772E-1E5484D12CA8}"/>
          </ac:spMkLst>
        </pc:spChg>
        <pc:spChg chg="add del">
          <ac:chgData name="Mubina Asaria" userId="29605698-f7e7-4ed2-ae96-05f5c5209fa8" providerId="ADAL" clId="{8537DDED-BC2C-4695-94C9-C356D6C80D89}" dt="2025-11-24T19:26:11.340" v="874" actId="22"/>
          <ac:spMkLst>
            <pc:docMk/>
            <pc:sldMk cId="1261550353" sldId="677"/>
            <ac:spMk id="6" creationId="{86D7730B-9E2F-09EA-2DE8-C57160BFFC61}"/>
          </ac:spMkLst>
        </pc:spChg>
        <pc:spChg chg="mod">
          <ac:chgData name="Mubina Asaria" userId="29605698-f7e7-4ed2-ae96-05f5c5209fa8" providerId="ADAL" clId="{8537DDED-BC2C-4695-94C9-C356D6C80D89}" dt="2025-11-24T19:25:29.108" v="869" actId="14100"/>
          <ac:spMkLst>
            <pc:docMk/>
            <pc:sldMk cId="1261550353" sldId="677"/>
            <ac:spMk id="7" creationId="{106A78A9-5EDF-C2C4-8BBC-BCBE349AD249}"/>
          </ac:spMkLst>
        </pc:spChg>
        <pc:spChg chg="mod">
          <ac:chgData name="Mubina Asaria" userId="29605698-f7e7-4ed2-ae96-05f5c5209fa8" providerId="ADAL" clId="{8537DDED-BC2C-4695-94C9-C356D6C80D89}" dt="2025-11-24T19:27:23.284" v="887" actId="1036"/>
          <ac:spMkLst>
            <pc:docMk/>
            <pc:sldMk cId="1261550353" sldId="677"/>
            <ac:spMk id="9" creationId="{1899D77F-8022-9AAC-1DB3-A67555C43440}"/>
          </ac:spMkLst>
        </pc:spChg>
        <pc:spChg chg="add del mod">
          <ac:chgData name="Mubina Asaria" userId="29605698-f7e7-4ed2-ae96-05f5c5209fa8" providerId="ADAL" clId="{8537DDED-BC2C-4695-94C9-C356D6C80D89}" dt="2025-11-24T19:26:34.649" v="878" actId="22"/>
          <ac:spMkLst>
            <pc:docMk/>
            <pc:sldMk cId="1261550353" sldId="677"/>
            <ac:spMk id="11" creationId="{F045690B-4E9B-96DE-D68C-955EBFFDCBAE}"/>
          </ac:spMkLst>
        </pc:spChg>
        <pc:spChg chg="mod">
          <ac:chgData name="Mubina Asaria" userId="29605698-f7e7-4ed2-ae96-05f5c5209fa8" providerId="ADAL" clId="{8537DDED-BC2C-4695-94C9-C356D6C80D89}" dt="2025-11-24T19:25:35.999" v="871" actId="14100"/>
          <ac:spMkLst>
            <pc:docMk/>
            <pc:sldMk cId="1261550353" sldId="677"/>
            <ac:spMk id="12" creationId="{5CDA559B-4719-04DB-6D5B-FCB35FC9B89A}"/>
          </ac:spMkLst>
        </pc:spChg>
        <pc:spChg chg="add mod">
          <ac:chgData name="Mubina Asaria" userId="29605698-f7e7-4ed2-ae96-05f5c5209fa8" providerId="ADAL" clId="{8537DDED-BC2C-4695-94C9-C356D6C80D89}" dt="2025-11-24T19:27:11.525" v="883" actId="1076"/>
          <ac:spMkLst>
            <pc:docMk/>
            <pc:sldMk cId="1261550353" sldId="677"/>
            <ac:spMk id="14" creationId="{ED415E4F-6432-DC3E-72C4-8C5B06C6EA74}"/>
          </ac:spMkLst>
        </pc:spChg>
      </pc:sldChg>
      <pc:sldChg chg="modSp mod">
        <pc:chgData name="Mubina Asaria" userId="29605698-f7e7-4ed2-ae96-05f5c5209fa8" providerId="ADAL" clId="{8537DDED-BC2C-4695-94C9-C356D6C80D89}" dt="2025-11-24T17:29:49.601" v="115" actId="115"/>
        <pc:sldMkLst>
          <pc:docMk/>
          <pc:sldMk cId="304545542" sldId="687"/>
        </pc:sldMkLst>
        <pc:spChg chg="mod">
          <ac:chgData name="Mubina Asaria" userId="29605698-f7e7-4ed2-ae96-05f5c5209fa8" providerId="ADAL" clId="{8537DDED-BC2C-4695-94C9-C356D6C80D89}" dt="2025-11-24T17:29:14.802" v="105" actId="1076"/>
          <ac:spMkLst>
            <pc:docMk/>
            <pc:sldMk cId="304545542" sldId="687"/>
            <ac:spMk id="2" creationId="{DBFD701A-C6CE-F333-5CDD-EB334ECCAFA9}"/>
          </ac:spMkLst>
        </pc:spChg>
        <pc:spChg chg="mod">
          <ac:chgData name="Mubina Asaria" userId="29605698-f7e7-4ed2-ae96-05f5c5209fa8" providerId="ADAL" clId="{8537DDED-BC2C-4695-94C9-C356D6C80D89}" dt="2025-11-24T17:29:49.601" v="115" actId="115"/>
          <ac:spMkLst>
            <pc:docMk/>
            <pc:sldMk cId="304545542" sldId="687"/>
            <ac:spMk id="7" creationId="{9D2A8155-19D0-4BC2-BC4F-D621DDC8DB41}"/>
          </ac:spMkLst>
        </pc:spChg>
        <pc:picChg chg="mod">
          <ac:chgData name="Mubina Asaria" userId="29605698-f7e7-4ed2-ae96-05f5c5209fa8" providerId="ADAL" clId="{8537DDED-BC2C-4695-94C9-C356D6C80D89}" dt="2025-11-24T17:29:25.235" v="107" actId="1076"/>
          <ac:picMkLst>
            <pc:docMk/>
            <pc:sldMk cId="304545542" sldId="687"/>
            <ac:picMk id="3" creationId="{47F27E71-B4B1-AE28-7E6A-6702745D13F0}"/>
          </ac:picMkLst>
        </pc:picChg>
      </pc:sldChg>
      <pc:sldChg chg="modNotesTx">
        <pc:chgData name="Mubina Asaria" userId="29605698-f7e7-4ed2-ae96-05f5c5209fa8" providerId="ADAL" clId="{8537DDED-BC2C-4695-94C9-C356D6C80D89}" dt="2025-11-24T17:12:04.224" v="1" actId="20577"/>
        <pc:sldMkLst>
          <pc:docMk/>
          <pc:sldMk cId="2638188139" sldId="689"/>
        </pc:sldMkLst>
      </pc:sldChg>
      <pc:sldChg chg="add del">
        <pc:chgData name="Mubina Asaria" userId="29605698-f7e7-4ed2-ae96-05f5c5209fa8" providerId="ADAL" clId="{8537DDED-BC2C-4695-94C9-C356D6C80D89}" dt="2025-11-24T20:02:22.225" v="1107" actId="2696"/>
        <pc:sldMkLst>
          <pc:docMk/>
          <pc:sldMk cId="623199591" sldId="998"/>
        </pc:sldMkLst>
      </pc:sldChg>
      <pc:sldChg chg="add del">
        <pc:chgData name="Mubina Asaria" userId="29605698-f7e7-4ed2-ae96-05f5c5209fa8" providerId="ADAL" clId="{8537DDED-BC2C-4695-94C9-C356D6C80D89}" dt="2025-11-24T20:05:43.360" v="1109" actId="2696"/>
        <pc:sldMkLst>
          <pc:docMk/>
          <pc:sldMk cId="3485975572" sldId="998"/>
        </pc:sldMkLst>
      </pc:sldChg>
      <pc:sldChg chg="add">
        <pc:chgData name="Mubina Asaria" userId="29605698-f7e7-4ed2-ae96-05f5c5209fa8" providerId="ADAL" clId="{8537DDED-BC2C-4695-94C9-C356D6C80D89}" dt="2025-11-24T20:05:48.526" v="1110"/>
        <pc:sldMkLst>
          <pc:docMk/>
          <pc:sldMk cId="3593986860" sldId="998"/>
        </pc:sldMkLst>
      </pc:sldChg>
      <pc:sldChg chg="add del">
        <pc:chgData name="Mubina Asaria" userId="29605698-f7e7-4ed2-ae96-05f5c5209fa8" providerId="ADAL" clId="{8537DDED-BC2C-4695-94C9-C356D6C80D89}" dt="2025-11-24T20:05:43.360" v="1109" actId="2696"/>
        <pc:sldMkLst>
          <pc:docMk/>
          <pc:sldMk cId="1674404415" sldId="1016"/>
        </pc:sldMkLst>
      </pc:sldChg>
      <pc:sldChg chg="add">
        <pc:chgData name="Mubina Asaria" userId="29605698-f7e7-4ed2-ae96-05f5c5209fa8" providerId="ADAL" clId="{8537DDED-BC2C-4695-94C9-C356D6C80D89}" dt="2025-11-24T20:05:48.526" v="1110"/>
        <pc:sldMkLst>
          <pc:docMk/>
          <pc:sldMk cId="2907548529" sldId="1016"/>
        </pc:sldMkLst>
      </pc:sldChg>
      <pc:sldChg chg="add del">
        <pc:chgData name="Mubina Asaria" userId="29605698-f7e7-4ed2-ae96-05f5c5209fa8" providerId="ADAL" clId="{8537DDED-BC2C-4695-94C9-C356D6C80D89}" dt="2025-11-24T20:02:22.225" v="1107" actId="2696"/>
        <pc:sldMkLst>
          <pc:docMk/>
          <pc:sldMk cId="4279699281" sldId="1016"/>
        </pc:sldMkLst>
      </pc:sldChg>
      <pc:sldChg chg="add">
        <pc:chgData name="Mubina Asaria" userId="29605698-f7e7-4ed2-ae96-05f5c5209fa8" providerId="ADAL" clId="{8537DDED-BC2C-4695-94C9-C356D6C80D89}" dt="2025-11-24T19:50:12.943" v="966"/>
        <pc:sldMkLst>
          <pc:docMk/>
          <pc:sldMk cId="2701184967" sldId="1032"/>
        </pc:sldMkLst>
      </pc:sldChg>
      <pc:sldChg chg="delSp add del setBg delDesignElem">
        <pc:chgData name="Mubina Asaria" userId="29605698-f7e7-4ed2-ae96-05f5c5209fa8" providerId="ADAL" clId="{8537DDED-BC2C-4695-94C9-C356D6C80D89}" dt="2025-11-24T19:58:37.363" v="1106" actId="47"/>
        <pc:sldMkLst>
          <pc:docMk/>
          <pc:sldMk cId="1234038903" sldId="1033"/>
        </pc:sldMkLst>
        <pc:spChg chg="del">
          <ac:chgData name="Mubina Asaria" userId="29605698-f7e7-4ed2-ae96-05f5c5209fa8" providerId="ADAL" clId="{8537DDED-BC2C-4695-94C9-C356D6C80D89}" dt="2025-11-24T19:50:12.943" v="966"/>
          <ac:spMkLst>
            <pc:docMk/>
            <pc:sldMk cId="1234038903" sldId="1033"/>
            <ac:spMk id="195" creationId="{FEBD362A-CC27-47D9-8FC3-A5E91BA0760C}"/>
          </ac:spMkLst>
        </pc:spChg>
        <pc:spChg chg="del">
          <ac:chgData name="Mubina Asaria" userId="29605698-f7e7-4ed2-ae96-05f5c5209fa8" providerId="ADAL" clId="{8537DDED-BC2C-4695-94C9-C356D6C80D89}" dt="2025-11-24T19:50:12.943" v="966"/>
          <ac:spMkLst>
            <pc:docMk/>
            <pc:sldMk cId="1234038903" sldId="1033"/>
            <ac:spMk id="2052" creationId="{DEE5C6BA-FE2A-4C38-8D88-E70C06E54F82}"/>
          </ac:spMkLst>
        </pc:spChg>
        <pc:spChg chg="del">
          <ac:chgData name="Mubina Asaria" userId="29605698-f7e7-4ed2-ae96-05f5c5209fa8" providerId="ADAL" clId="{8537DDED-BC2C-4695-94C9-C356D6C80D89}" dt="2025-11-24T19:50:12.943" v="966"/>
          <ac:spMkLst>
            <pc:docMk/>
            <pc:sldMk cId="1234038903" sldId="1033"/>
            <ac:spMk id="2054" creationId="{DE9FA85F-F0FB-4952-A05F-04CC67B18EE5}"/>
          </ac:spMkLst>
        </pc:spChg>
        <pc:picChg chg="del">
          <ac:chgData name="Mubina Asaria" userId="29605698-f7e7-4ed2-ae96-05f5c5209fa8" providerId="ADAL" clId="{8537DDED-BC2C-4695-94C9-C356D6C80D89}" dt="2025-11-24T19:50:12.943" v="966"/>
          <ac:picMkLst>
            <pc:docMk/>
            <pc:sldMk cId="1234038903" sldId="1033"/>
            <ac:picMk id="2053" creationId="{53E66F28-0926-4CFB-BDAB-646CAB184CB0}"/>
          </ac:picMkLst>
        </pc:picChg>
      </pc:sldChg>
      <pc:sldChg chg="add">
        <pc:chgData name="Mubina Asaria" userId="29605698-f7e7-4ed2-ae96-05f5c5209fa8" providerId="ADAL" clId="{8537DDED-BC2C-4695-94C9-C356D6C80D89}" dt="2025-11-24T19:50:12.943" v="966"/>
        <pc:sldMkLst>
          <pc:docMk/>
          <pc:sldMk cId="741250378" sldId="1035"/>
        </pc:sldMkLst>
      </pc:sldChg>
      <pc:sldChg chg="add">
        <pc:chgData name="Mubina Asaria" userId="29605698-f7e7-4ed2-ae96-05f5c5209fa8" providerId="ADAL" clId="{8537DDED-BC2C-4695-94C9-C356D6C80D89}" dt="2025-11-24T19:50:12.943" v="966"/>
        <pc:sldMkLst>
          <pc:docMk/>
          <pc:sldMk cId="1338334348" sldId="1036"/>
        </pc:sldMkLst>
      </pc:sldChg>
      <pc:sldChg chg="modSp add mod modClrScheme chgLayout">
        <pc:chgData name="Mubina Asaria" userId="29605698-f7e7-4ed2-ae96-05f5c5209fa8" providerId="ADAL" clId="{8537DDED-BC2C-4695-94C9-C356D6C80D89}" dt="2025-11-24T19:53:42.425" v="1081" actId="700"/>
        <pc:sldMkLst>
          <pc:docMk/>
          <pc:sldMk cId="449316495" sldId="1037"/>
        </pc:sldMkLst>
        <pc:spChg chg="mod ord">
          <ac:chgData name="Mubina Asaria" userId="29605698-f7e7-4ed2-ae96-05f5c5209fa8" providerId="ADAL" clId="{8537DDED-BC2C-4695-94C9-C356D6C80D89}" dt="2025-11-24T19:53:42.425" v="1081" actId="700"/>
          <ac:spMkLst>
            <pc:docMk/>
            <pc:sldMk cId="449316495" sldId="1037"/>
            <ac:spMk id="5" creationId="{C92F3195-4453-4B0C-90D2-69B346E4B83B}"/>
          </ac:spMkLst>
        </pc:spChg>
      </pc:sldChg>
      <pc:sldChg chg="modSp mod">
        <pc:chgData name="Mubina Asaria" userId="29605698-f7e7-4ed2-ae96-05f5c5209fa8" providerId="ADAL" clId="{8537DDED-BC2C-4695-94C9-C356D6C80D89}" dt="2025-11-24T17:24:13.898" v="37" actId="1076"/>
        <pc:sldMkLst>
          <pc:docMk/>
          <pc:sldMk cId="3907008515" sldId="2591"/>
        </pc:sldMkLst>
        <pc:spChg chg="mod">
          <ac:chgData name="Mubina Asaria" userId="29605698-f7e7-4ed2-ae96-05f5c5209fa8" providerId="ADAL" clId="{8537DDED-BC2C-4695-94C9-C356D6C80D89}" dt="2025-11-24T17:23:55.649" v="33" actId="1076"/>
          <ac:spMkLst>
            <pc:docMk/>
            <pc:sldMk cId="3907008515" sldId="2591"/>
            <ac:spMk id="9" creationId="{A3F50305-63F9-14C5-2BCF-DFC8F9CAAFAA}"/>
          </ac:spMkLst>
        </pc:spChg>
        <pc:spChg chg="mod">
          <ac:chgData name="Mubina Asaria" userId="29605698-f7e7-4ed2-ae96-05f5c5209fa8" providerId="ADAL" clId="{8537DDED-BC2C-4695-94C9-C356D6C80D89}" dt="2025-11-24T17:23:39.137" v="30" actId="1076"/>
          <ac:spMkLst>
            <pc:docMk/>
            <pc:sldMk cId="3907008515" sldId="2591"/>
            <ac:spMk id="11" creationId="{BC5BE6D5-ADBA-739A-1843-E75FEC4DA518}"/>
          </ac:spMkLst>
        </pc:spChg>
        <pc:picChg chg="mod">
          <ac:chgData name="Mubina Asaria" userId="29605698-f7e7-4ed2-ae96-05f5c5209fa8" providerId="ADAL" clId="{8537DDED-BC2C-4695-94C9-C356D6C80D89}" dt="2025-11-24T17:24:13.898" v="37" actId="1076"/>
          <ac:picMkLst>
            <pc:docMk/>
            <pc:sldMk cId="3907008515" sldId="2591"/>
            <ac:picMk id="3" creationId="{FABF40B9-6740-379D-9E9F-8D7054F199CD}"/>
          </ac:picMkLst>
        </pc:picChg>
        <pc:picChg chg="mod">
          <ac:chgData name="Mubina Asaria" userId="29605698-f7e7-4ed2-ae96-05f5c5209fa8" providerId="ADAL" clId="{8537DDED-BC2C-4695-94C9-C356D6C80D89}" dt="2025-11-24T17:23:46.939" v="32" actId="1076"/>
          <ac:picMkLst>
            <pc:docMk/>
            <pc:sldMk cId="3907008515" sldId="2591"/>
            <ac:picMk id="7" creationId="{22FD473A-CA9C-C497-5DB7-5366932F190B}"/>
          </ac:picMkLst>
        </pc:picChg>
      </pc:sldChg>
      <pc:sldChg chg="addSp delSp modSp mod">
        <pc:chgData name="Mubina Asaria" userId="29605698-f7e7-4ed2-ae96-05f5c5209fa8" providerId="ADAL" clId="{8537DDED-BC2C-4695-94C9-C356D6C80D89}" dt="2025-11-24T17:19:12.291" v="22" actId="1076"/>
        <pc:sldMkLst>
          <pc:docMk/>
          <pc:sldMk cId="2482508034" sldId="2619"/>
        </pc:sldMkLst>
        <pc:spChg chg="mod">
          <ac:chgData name="Mubina Asaria" userId="29605698-f7e7-4ed2-ae96-05f5c5209fa8" providerId="ADAL" clId="{8537DDED-BC2C-4695-94C9-C356D6C80D89}" dt="2025-11-24T17:18:14.269" v="15" actId="1076"/>
          <ac:spMkLst>
            <pc:docMk/>
            <pc:sldMk cId="2482508034" sldId="2619"/>
            <ac:spMk id="2" creationId="{41798443-7EB3-4698-9C45-EA843368FDE3}"/>
          </ac:spMkLst>
        </pc:spChg>
        <pc:spChg chg="mod">
          <ac:chgData name="Mubina Asaria" userId="29605698-f7e7-4ed2-ae96-05f5c5209fa8" providerId="ADAL" clId="{8537DDED-BC2C-4695-94C9-C356D6C80D89}" dt="2025-11-24T17:19:03.102" v="21" actId="1076"/>
          <ac:spMkLst>
            <pc:docMk/>
            <pc:sldMk cId="2482508034" sldId="2619"/>
            <ac:spMk id="8" creationId="{18E08B5F-C18F-4EDB-A30B-F2E576142D71}"/>
          </ac:spMkLst>
        </pc:spChg>
        <pc:picChg chg="mod">
          <ac:chgData name="Mubina Asaria" userId="29605698-f7e7-4ed2-ae96-05f5c5209fa8" providerId="ADAL" clId="{8537DDED-BC2C-4695-94C9-C356D6C80D89}" dt="2025-11-24T17:18:17.578" v="16" actId="1076"/>
          <ac:picMkLst>
            <pc:docMk/>
            <pc:sldMk cId="2482508034" sldId="2619"/>
            <ac:picMk id="4" creationId="{B457BF5D-87E7-CAA7-D67B-1CD59010B215}"/>
          </ac:picMkLst>
        </pc:picChg>
        <pc:picChg chg="add mod">
          <ac:chgData name="Mubina Asaria" userId="29605698-f7e7-4ed2-ae96-05f5c5209fa8" providerId="ADAL" clId="{8537DDED-BC2C-4695-94C9-C356D6C80D89}" dt="2025-11-24T17:16:56.457" v="8" actId="1076"/>
          <ac:picMkLst>
            <pc:docMk/>
            <pc:sldMk cId="2482508034" sldId="2619"/>
            <ac:picMk id="6" creationId="{5109A01F-9746-259B-D694-27701CCAD6E5}"/>
          </ac:picMkLst>
        </pc:picChg>
        <pc:picChg chg="del">
          <ac:chgData name="Mubina Asaria" userId="29605698-f7e7-4ed2-ae96-05f5c5209fa8" providerId="ADAL" clId="{8537DDED-BC2C-4695-94C9-C356D6C80D89}" dt="2025-11-24T17:16:28.160" v="2" actId="478"/>
          <ac:picMkLst>
            <pc:docMk/>
            <pc:sldMk cId="2482508034" sldId="2619"/>
            <ac:picMk id="7" creationId="{4D451099-42BC-49D4-BC3E-355B75E87FB9}"/>
          </ac:picMkLst>
        </pc:picChg>
        <pc:picChg chg="add mod modCrop">
          <ac:chgData name="Mubina Asaria" userId="29605698-f7e7-4ed2-ae96-05f5c5209fa8" providerId="ADAL" clId="{8537DDED-BC2C-4695-94C9-C356D6C80D89}" dt="2025-11-24T17:19:12.291" v="22" actId="1076"/>
          <ac:picMkLst>
            <pc:docMk/>
            <pc:sldMk cId="2482508034" sldId="2619"/>
            <ac:picMk id="11" creationId="{60F869F2-2BB5-61A5-CD2F-F95E66985BDE}"/>
          </ac:picMkLst>
        </pc:picChg>
      </pc:sldChg>
      <pc:sldChg chg="addSp delSp modSp mod">
        <pc:chgData name="Mubina Asaria" userId="29605698-f7e7-4ed2-ae96-05f5c5209fa8" providerId="ADAL" clId="{8537DDED-BC2C-4695-94C9-C356D6C80D89}" dt="2025-11-24T17:21:07.034" v="28" actId="1076"/>
        <pc:sldMkLst>
          <pc:docMk/>
          <pc:sldMk cId="3373393261" sldId="2620"/>
        </pc:sldMkLst>
        <pc:spChg chg="mod">
          <ac:chgData name="Mubina Asaria" userId="29605698-f7e7-4ed2-ae96-05f5c5209fa8" providerId="ADAL" clId="{8537DDED-BC2C-4695-94C9-C356D6C80D89}" dt="2025-11-24T17:21:07.034" v="28" actId="1076"/>
          <ac:spMkLst>
            <pc:docMk/>
            <pc:sldMk cId="3373393261" sldId="2620"/>
            <ac:spMk id="2" creationId="{BCD4C555-3830-918E-C2B0-18CA8C800016}"/>
          </ac:spMkLst>
        </pc:spChg>
        <pc:picChg chg="del">
          <ac:chgData name="Mubina Asaria" userId="29605698-f7e7-4ed2-ae96-05f5c5209fa8" providerId="ADAL" clId="{8537DDED-BC2C-4695-94C9-C356D6C80D89}" dt="2025-11-24T17:20:34.372" v="23" actId="478"/>
          <ac:picMkLst>
            <pc:docMk/>
            <pc:sldMk cId="3373393261" sldId="2620"/>
            <ac:picMk id="4" creationId="{68EEDF8C-C446-0757-D082-638E04D78E92}"/>
          </ac:picMkLst>
        </pc:picChg>
        <pc:picChg chg="add mod ord">
          <ac:chgData name="Mubina Asaria" userId="29605698-f7e7-4ed2-ae96-05f5c5209fa8" providerId="ADAL" clId="{8537DDED-BC2C-4695-94C9-C356D6C80D89}" dt="2025-11-24T17:20:52.260" v="27" actId="14100"/>
          <ac:picMkLst>
            <pc:docMk/>
            <pc:sldMk cId="3373393261" sldId="2620"/>
            <ac:picMk id="6" creationId="{2B8C8B85-BAAF-C5D8-5289-65B4D088B1F3}"/>
          </ac:picMkLst>
        </pc:picChg>
      </pc:sldChg>
      <pc:sldChg chg="modSp mod">
        <pc:chgData name="Mubina Asaria" userId="29605698-f7e7-4ed2-ae96-05f5c5209fa8" providerId="ADAL" clId="{8537DDED-BC2C-4695-94C9-C356D6C80D89}" dt="2025-11-24T17:27:34.353" v="80" actId="207"/>
        <pc:sldMkLst>
          <pc:docMk/>
          <pc:sldMk cId="2120397652" sldId="2627"/>
        </pc:sldMkLst>
        <pc:spChg chg="mod">
          <ac:chgData name="Mubina Asaria" userId="29605698-f7e7-4ed2-ae96-05f5c5209fa8" providerId="ADAL" clId="{8537DDED-BC2C-4695-94C9-C356D6C80D89}" dt="2025-11-24T17:27:34.353" v="80" actId="207"/>
          <ac:spMkLst>
            <pc:docMk/>
            <pc:sldMk cId="2120397652" sldId="2627"/>
            <ac:spMk id="5" creationId="{409C36FC-2A56-A9D0-C749-A56569700560}"/>
          </ac:spMkLst>
        </pc:spChg>
      </pc:sldChg>
      <pc:sldChg chg="modSp mod ord modNotesTx">
        <pc:chgData name="Mubina Asaria" userId="29605698-f7e7-4ed2-ae96-05f5c5209fa8" providerId="ADAL" clId="{8537DDED-BC2C-4695-94C9-C356D6C80D89}" dt="2025-11-24T19:19:52.230" v="865"/>
        <pc:sldMkLst>
          <pc:docMk/>
          <pc:sldMk cId="1107789789" sldId="2770"/>
        </pc:sldMkLst>
        <pc:spChg chg="mod">
          <ac:chgData name="Mubina Asaria" userId="29605698-f7e7-4ed2-ae96-05f5c5209fa8" providerId="ADAL" clId="{8537DDED-BC2C-4695-94C9-C356D6C80D89}" dt="2025-11-24T18:41:16.938" v="481" actId="1076"/>
          <ac:spMkLst>
            <pc:docMk/>
            <pc:sldMk cId="1107789789" sldId="2770"/>
            <ac:spMk id="2" creationId="{AD06CA72-D068-1F47-F3F6-6F5B89A90BDA}"/>
          </ac:spMkLst>
        </pc:spChg>
        <pc:spChg chg="mod">
          <ac:chgData name="Mubina Asaria" userId="29605698-f7e7-4ed2-ae96-05f5c5209fa8" providerId="ADAL" clId="{8537DDED-BC2C-4695-94C9-C356D6C80D89}" dt="2025-11-24T18:28:38.423" v="430" actId="1076"/>
          <ac:spMkLst>
            <pc:docMk/>
            <pc:sldMk cId="1107789789" sldId="2770"/>
            <ac:spMk id="3" creationId="{A1D8C72D-5645-C57C-A835-72E02C93BE70}"/>
          </ac:spMkLst>
        </pc:spChg>
        <pc:spChg chg="mod">
          <ac:chgData name="Mubina Asaria" userId="29605698-f7e7-4ed2-ae96-05f5c5209fa8" providerId="ADAL" clId="{8537DDED-BC2C-4695-94C9-C356D6C80D89}" dt="2025-11-24T18:30:21.225" v="445" actId="1076"/>
          <ac:spMkLst>
            <pc:docMk/>
            <pc:sldMk cId="1107789789" sldId="2770"/>
            <ac:spMk id="4" creationId="{385BF48C-54E2-F148-AA7F-725F761B31D4}"/>
          </ac:spMkLst>
        </pc:spChg>
        <pc:spChg chg="mod">
          <ac:chgData name="Mubina Asaria" userId="29605698-f7e7-4ed2-ae96-05f5c5209fa8" providerId="ADAL" clId="{8537DDED-BC2C-4695-94C9-C356D6C80D89}" dt="2025-11-24T18:31:28.053" v="449" actId="1076"/>
          <ac:spMkLst>
            <pc:docMk/>
            <pc:sldMk cId="1107789789" sldId="2770"/>
            <ac:spMk id="5" creationId="{F7B1CE47-FA32-437D-6EBE-BD930DB26B99}"/>
          </ac:spMkLst>
        </pc:spChg>
        <pc:spChg chg="mod">
          <ac:chgData name="Mubina Asaria" userId="29605698-f7e7-4ed2-ae96-05f5c5209fa8" providerId="ADAL" clId="{8537DDED-BC2C-4695-94C9-C356D6C80D89}" dt="2025-11-24T18:39:16.557" v="471" actId="1076"/>
          <ac:spMkLst>
            <pc:docMk/>
            <pc:sldMk cId="1107789789" sldId="2770"/>
            <ac:spMk id="6" creationId="{CFADF65C-D5D3-3539-2AA6-9C550EE82B8A}"/>
          </ac:spMkLst>
        </pc:spChg>
        <pc:spChg chg="mod">
          <ac:chgData name="Mubina Asaria" userId="29605698-f7e7-4ed2-ae96-05f5c5209fa8" providerId="ADAL" clId="{8537DDED-BC2C-4695-94C9-C356D6C80D89}" dt="2025-11-24T19:18:37.898" v="863" actId="404"/>
          <ac:spMkLst>
            <pc:docMk/>
            <pc:sldMk cId="1107789789" sldId="2770"/>
            <ac:spMk id="7" creationId="{42F7AC7A-D470-A0EB-05A4-F8AD79AF8057}"/>
          </ac:spMkLst>
        </pc:spChg>
        <pc:spChg chg="mod">
          <ac:chgData name="Mubina Asaria" userId="29605698-f7e7-4ed2-ae96-05f5c5209fa8" providerId="ADAL" clId="{8537DDED-BC2C-4695-94C9-C356D6C80D89}" dt="2025-11-24T18:33:25.206" v="455" actId="1076"/>
          <ac:spMkLst>
            <pc:docMk/>
            <pc:sldMk cId="1107789789" sldId="2770"/>
            <ac:spMk id="9" creationId="{1D386ED1-95AE-3E0D-12C8-BE897C5ECE6E}"/>
          </ac:spMkLst>
        </pc:spChg>
        <pc:spChg chg="mod">
          <ac:chgData name="Mubina Asaria" userId="29605698-f7e7-4ed2-ae96-05f5c5209fa8" providerId="ADAL" clId="{8537DDED-BC2C-4695-94C9-C356D6C80D89}" dt="2025-11-24T18:30:16.860" v="444" actId="1076"/>
          <ac:spMkLst>
            <pc:docMk/>
            <pc:sldMk cId="1107789789" sldId="2770"/>
            <ac:spMk id="10" creationId="{202D7BA6-F2E4-0DD9-9F33-1FCD84581A36}"/>
          </ac:spMkLst>
        </pc:spChg>
        <pc:spChg chg="mod">
          <ac:chgData name="Mubina Asaria" userId="29605698-f7e7-4ed2-ae96-05f5c5209fa8" providerId="ADAL" clId="{8537DDED-BC2C-4695-94C9-C356D6C80D89}" dt="2025-11-24T18:39:21.212" v="472" actId="1076"/>
          <ac:spMkLst>
            <pc:docMk/>
            <pc:sldMk cId="1107789789" sldId="2770"/>
            <ac:spMk id="11" creationId="{40925DB2-C54E-1E3A-AAA2-7D52543F6359}"/>
          </ac:spMkLst>
        </pc:spChg>
        <pc:spChg chg="mod">
          <ac:chgData name="Mubina Asaria" userId="29605698-f7e7-4ed2-ae96-05f5c5209fa8" providerId="ADAL" clId="{8537DDED-BC2C-4695-94C9-C356D6C80D89}" dt="2025-11-24T18:30:11.295" v="443" actId="1076"/>
          <ac:spMkLst>
            <pc:docMk/>
            <pc:sldMk cId="1107789789" sldId="2770"/>
            <ac:spMk id="12" creationId="{2613F387-1FCD-E8F2-1C5F-80BB78468391}"/>
          </ac:spMkLst>
        </pc:spChg>
        <pc:spChg chg="mod">
          <ac:chgData name="Mubina Asaria" userId="29605698-f7e7-4ed2-ae96-05f5c5209fa8" providerId="ADAL" clId="{8537DDED-BC2C-4695-94C9-C356D6C80D89}" dt="2025-11-24T18:30:24.714" v="446" actId="1076"/>
          <ac:spMkLst>
            <pc:docMk/>
            <pc:sldMk cId="1107789789" sldId="2770"/>
            <ac:spMk id="14" creationId="{2656E697-AA4E-FB6F-C34C-82474A14E9DF}"/>
          </ac:spMkLst>
        </pc:spChg>
        <pc:spChg chg="mod">
          <ac:chgData name="Mubina Asaria" userId="29605698-f7e7-4ed2-ae96-05f5c5209fa8" providerId="ADAL" clId="{8537DDED-BC2C-4695-94C9-C356D6C80D89}" dt="2025-11-24T18:41:05.934" v="480" actId="20577"/>
          <ac:spMkLst>
            <pc:docMk/>
            <pc:sldMk cId="1107789789" sldId="2770"/>
            <ac:spMk id="15" creationId="{359F8C25-A660-0E6A-0D7D-21004FF76D53}"/>
          </ac:spMkLst>
        </pc:spChg>
        <pc:spChg chg="mod">
          <ac:chgData name="Mubina Asaria" userId="29605698-f7e7-4ed2-ae96-05f5c5209fa8" providerId="ADAL" clId="{8537DDED-BC2C-4695-94C9-C356D6C80D89}" dt="2025-11-24T18:37:56.642" v="469" actId="1076"/>
          <ac:spMkLst>
            <pc:docMk/>
            <pc:sldMk cId="1107789789" sldId="2770"/>
            <ac:spMk id="16" creationId="{A63ACC9F-B293-EE48-6316-454363862CC9}"/>
          </ac:spMkLst>
        </pc:spChg>
        <pc:spChg chg="mod">
          <ac:chgData name="Mubina Asaria" userId="29605698-f7e7-4ed2-ae96-05f5c5209fa8" providerId="ADAL" clId="{8537DDED-BC2C-4695-94C9-C356D6C80D89}" dt="2025-11-24T18:22:27.074" v="397" actId="1076"/>
          <ac:spMkLst>
            <pc:docMk/>
            <pc:sldMk cId="1107789789" sldId="2770"/>
            <ac:spMk id="17" creationId="{0E71C4A5-1778-0817-0DE1-22732BD8FCCE}"/>
          </ac:spMkLst>
        </pc:spChg>
        <pc:spChg chg="mod">
          <ac:chgData name="Mubina Asaria" userId="29605698-f7e7-4ed2-ae96-05f5c5209fa8" providerId="ADAL" clId="{8537DDED-BC2C-4695-94C9-C356D6C80D89}" dt="2025-11-24T18:39:13.025" v="470" actId="1076"/>
          <ac:spMkLst>
            <pc:docMk/>
            <pc:sldMk cId="1107789789" sldId="2770"/>
            <ac:spMk id="21" creationId="{6F1974E5-202C-3CC3-7CA0-3C83A33E1618}"/>
          </ac:spMkLst>
        </pc:spChg>
      </pc:sldChg>
      <pc:sldChg chg="addSp delSp modSp mod modNotesTx">
        <pc:chgData name="Mubina Asaria" userId="29605698-f7e7-4ed2-ae96-05f5c5209fa8" providerId="ADAL" clId="{8537DDED-BC2C-4695-94C9-C356D6C80D89}" dt="2025-11-24T18:45:32.387" v="527" actId="1076"/>
        <pc:sldMkLst>
          <pc:docMk/>
          <pc:sldMk cId="1085115790" sldId="2771"/>
        </pc:sldMkLst>
        <pc:spChg chg="mod">
          <ac:chgData name="Mubina Asaria" userId="29605698-f7e7-4ed2-ae96-05f5c5209fa8" providerId="ADAL" clId="{8537DDED-BC2C-4695-94C9-C356D6C80D89}" dt="2025-11-24T18:41:35.207" v="482" actId="1076"/>
          <ac:spMkLst>
            <pc:docMk/>
            <pc:sldMk cId="1085115790" sldId="2771"/>
            <ac:spMk id="2" creationId="{8A2D4132-4A39-E251-B9B6-CA78DF2D2144}"/>
          </ac:spMkLst>
        </pc:spChg>
        <pc:spChg chg="add del">
          <ac:chgData name="Mubina Asaria" userId="29605698-f7e7-4ed2-ae96-05f5c5209fa8" providerId="ADAL" clId="{8537DDED-BC2C-4695-94C9-C356D6C80D89}" dt="2025-11-24T18:43:18.326" v="487" actId="22"/>
          <ac:spMkLst>
            <pc:docMk/>
            <pc:sldMk cId="1085115790" sldId="2771"/>
            <ac:spMk id="5" creationId="{420DE5C7-6137-78DC-186F-9D7912091B95}"/>
          </ac:spMkLst>
        </pc:spChg>
        <pc:picChg chg="mod">
          <ac:chgData name="Mubina Asaria" userId="29605698-f7e7-4ed2-ae96-05f5c5209fa8" providerId="ADAL" clId="{8537DDED-BC2C-4695-94C9-C356D6C80D89}" dt="2025-11-24T18:45:32.387" v="527" actId="1076"/>
          <ac:picMkLst>
            <pc:docMk/>
            <pc:sldMk cId="1085115790" sldId="2771"/>
            <ac:picMk id="4" creationId="{30837529-5F3E-6256-E8F4-DEBBF69492CF}"/>
          </ac:picMkLst>
        </pc:picChg>
      </pc:sldChg>
      <pc:sldChg chg="addSp modSp mod">
        <pc:chgData name="Mubina Asaria" userId="29605698-f7e7-4ed2-ae96-05f5c5209fa8" providerId="ADAL" clId="{8537DDED-BC2C-4695-94C9-C356D6C80D89}" dt="2025-11-24T17:57:43.962" v="158" actId="207"/>
        <pc:sldMkLst>
          <pc:docMk/>
          <pc:sldMk cId="3057116882" sldId="2772"/>
        </pc:sldMkLst>
        <pc:spChg chg="mod">
          <ac:chgData name="Mubina Asaria" userId="29605698-f7e7-4ed2-ae96-05f5c5209fa8" providerId="ADAL" clId="{8537DDED-BC2C-4695-94C9-C356D6C80D89}" dt="2025-11-24T17:57:43.962" v="158" actId="207"/>
          <ac:spMkLst>
            <pc:docMk/>
            <pc:sldMk cId="3057116882" sldId="2772"/>
            <ac:spMk id="2" creationId="{8A2D4132-4A39-E251-B9B6-CA78DF2D2144}"/>
          </ac:spMkLst>
        </pc:spChg>
        <pc:picChg chg="add mod">
          <ac:chgData name="Mubina Asaria" userId="29605698-f7e7-4ed2-ae96-05f5c5209fa8" providerId="ADAL" clId="{8537DDED-BC2C-4695-94C9-C356D6C80D89}" dt="2025-11-24T17:57:33.825" v="156" actId="1076"/>
          <ac:picMkLst>
            <pc:docMk/>
            <pc:sldMk cId="3057116882" sldId="2772"/>
            <ac:picMk id="3" creationId="{5501EDC2-7A07-2C6A-0B64-3CE70158F331}"/>
          </ac:picMkLst>
        </pc:picChg>
      </pc:sldChg>
      <pc:sldChg chg="modSp mod">
        <pc:chgData name="Mubina Asaria" userId="29605698-f7e7-4ed2-ae96-05f5c5209fa8" providerId="ADAL" clId="{8537DDED-BC2C-4695-94C9-C356D6C80D89}" dt="2025-11-24T17:28:04.965" v="96" actId="20577"/>
        <pc:sldMkLst>
          <pc:docMk/>
          <pc:sldMk cId="2959750704" sldId="2780"/>
        </pc:sldMkLst>
        <pc:spChg chg="mod">
          <ac:chgData name="Mubina Asaria" userId="29605698-f7e7-4ed2-ae96-05f5c5209fa8" providerId="ADAL" clId="{8537DDED-BC2C-4695-94C9-C356D6C80D89}" dt="2025-11-24T17:28:04.965" v="96" actId="20577"/>
          <ac:spMkLst>
            <pc:docMk/>
            <pc:sldMk cId="2959750704" sldId="2780"/>
            <ac:spMk id="4" creationId="{9DADD2C0-E6EC-CDC6-36A4-50B845574B64}"/>
          </ac:spMkLst>
        </pc:spChg>
      </pc:sldChg>
      <pc:sldChg chg="addSp delSp modSp add mod modNotesTx">
        <pc:chgData name="Mubina Asaria" userId="29605698-f7e7-4ed2-ae96-05f5c5209fa8" providerId="ADAL" clId="{8537DDED-BC2C-4695-94C9-C356D6C80D89}" dt="2025-11-24T18:46:26.582" v="532" actId="478"/>
        <pc:sldMkLst>
          <pc:docMk/>
          <pc:sldMk cId="3440600533" sldId="2781"/>
        </pc:sldMkLst>
        <pc:spChg chg="mod">
          <ac:chgData name="Mubina Asaria" userId="29605698-f7e7-4ed2-ae96-05f5c5209fa8" providerId="ADAL" clId="{8537DDED-BC2C-4695-94C9-C356D6C80D89}" dt="2025-11-24T18:04:34.393" v="240" actId="14100"/>
          <ac:spMkLst>
            <pc:docMk/>
            <pc:sldMk cId="3440600533" sldId="2781"/>
            <ac:spMk id="8" creationId="{2A6F4A06-0323-E276-D7BC-726CD4DFD31C}"/>
          </ac:spMkLst>
        </pc:spChg>
        <pc:picChg chg="add del">
          <ac:chgData name="Mubina Asaria" userId="29605698-f7e7-4ed2-ae96-05f5c5209fa8" providerId="ADAL" clId="{8537DDED-BC2C-4695-94C9-C356D6C80D89}" dt="2025-11-24T18:46:26.582" v="532" actId="478"/>
          <ac:picMkLst>
            <pc:docMk/>
            <pc:sldMk cId="3440600533" sldId="2781"/>
            <ac:picMk id="4" creationId="{62ACCE4A-79FF-BD94-E602-E9AA4982BD62}"/>
          </ac:picMkLst>
        </pc:picChg>
        <pc:picChg chg="add mod">
          <ac:chgData name="Mubina Asaria" userId="29605698-f7e7-4ed2-ae96-05f5c5209fa8" providerId="ADAL" clId="{8537DDED-BC2C-4695-94C9-C356D6C80D89}" dt="2025-11-24T18:04:27.652" v="238" actId="1076"/>
          <ac:picMkLst>
            <pc:docMk/>
            <pc:sldMk cId="3440600533" sldId="2781"/>
            <ac:picMk id="5" creationId="{708FACB3-0F7D-7EDC-02C6-CC453F842EF5}"/>
          </ac:picMkLst>
        </pc:picChg>
        <pc:picChg chg="del">
          <ac:chgData name="Mubina Asaria" userId="29605698-f7e7-4ed2-ae96-05f5c5209fa8" providerId="ADAL" clId="{8537DDED-BC2C-4695-94C9-C356D6C80D89}" dt="2025-11-24T18:03:17.608" v="188" actId="478"/>
          <ac:picMkLst>
            <pc:docMk/>
            <pc:sldMk cId="3440600533" sldId="2781"/>
            <ac:picMk id="6" creationId="{F23EBE4D-60BF-6136-5A61-4C469C0C8E34}"/>
          </ac:picMkLst>
        </pc:picChg>
        <pc:picChg chg="add mod">
          <ac:chgData name="Mubina Asaria" userId="29605698-f7e7-4ed2-ae96-05f5c5209fa8" providerId="ADAL" clId="{8537DDED-BC2C-4695-94C9-C356D6C80D89}" dt="2025-11-24T18:46:25.563" v="531" actId="1076"/>
          <ac:picMkLst>
            <pc:docMk/>
            <pc:sldMk cId="3440600533" sldId="2781"/>
            <ac:picMk id="7" creationId="{69BEF9BF-D7BC-3793-A8BF-3DFDD6038669}"/>
          </ac:picMkLst>
        </pc:picChg>
      </pc:sldChg>
      <pc:sldChg chg="addSp delSp modSp add mod">
        <pc:chgData name="Mubina Asaria" userId="29605698-f7e7-4ed2-ae96-05f5c5209fa8" providerId="ADAL" clId="{8537DDED-BC2C-4695-94C9-C356D6C80D89}" dt="2025-11-24T19:16:29.129" v="861" actId="13822"/>
        <pc:sldMkLst>
          <pc:docMk/>
          <pc:sldMk cId="3021614625" sldId="2782"/>
        </pc:sldMkLst>
        <pc:spChg chg="mod">
          <ac:chgData name="Mubina Asaria" userId="29605698-f7e7-4ed2-ae96-05f5c5209fa8" providerId="ADAL" clId="{8537DDED-BC2C-4695-94C9-C356D6C80D89}" dt="2025-11-24T19:07:23.631" v="797" actId="1076"/>
          <ac:spMkLst>
            <pc:docMk/>
            <pc:sldMk cId="3021614625" sldId="2782"/>
            <ac:spMk id="2" creationId="{C992CD46-0532-B1A6-BFB8-7C9BEF8899E5}"/>
          </ac:spMkLst>
        </pc:spChg>
        <pc:spChg chg="add mod">
          <ac:chgData name="Mubina Asaria" userId="29605698-f7e7-4ed2-ae96-05f5c5209fa8" providerId="ADAL" clId="{8537DDED-BC2C-4695-94C9-C356D6C80D89}" dt="2025-11-24T19:15:40.476" v="858" actId="207"/>
          <ac:spMkLst>
            <pc:docMk/>
            <pc:sldMk cId="3021614625" sldId="2782"/>
            <ac:spMk id="6" creationId="{1F9CC0DB-B45E-98DA-2D8E-9A97E7B1498D}"/>
          </ac:spMkLst>
        </pc:spChg>
        <pc:spChg chg="del mod">
          <ac:chgData name="Mubina Asaria" userId="29605698-f7e7-4ed2-ae96-05f5c5209fa8" providerId="ADAL" clId="{8537DDED-BC2C-4695-94C9-C356D6C80D89}" dt="2025-11-24T18:53:32.096" v="537"/>
          <ac:spMkLst>
            <pc:docMk/>
            <pc:sldMk cId="3021614625" sldId="2782"/>
            <ac:spMk id="8" creationId="{88572F38-2952-3203-8DAA-7B034CE434D2}"/>
          </ac:spMkLst>
        </pc:spChg>
        <pc:spChg chg="add mod">
          <ac:chgData name="Mubina Asaria" userId="29605698-f7e7-4ed2-ae96-05f5c5209fa8" providerId="ADAL" clId="{8537DDED-BC2C-4695-94C9-C356D6C80D89}" dt="2025-11-24T19:13:41.217" v="849" actId="207"/>
          <ac:spMkLst>
            <pc:docMk/>
            <pc:sldMk cId="3021614625" sldId="2782"/>
            <ac:spMk id="9" creationId="{3C9C5676-18F6-DACA-87E2-E1E5B0ACA504}"/>
          </ac:spMkLst>
        </pc:spChg>
        <pc:spChg chg="add del">
          <ac:chgData name="Mubina Asaria" userId="29605698-f7e7-4ed2-ae96-05f5c5209fa8" providerId="ADAL" clId="{8537DDED-BC2C-4695-94C9-C356D6C80D89}" dt="2025-11-24T19:01:39.129" v="672" actId="22"/>
          <ac:spMkLst>
            <pc:docMk/>
            <pc:sldMk cId="3021614625" sldId="2782"/>
            <ac:spMk id="11" creationId="{66D44E49-C107-536F-B322-63A7E76DF49C}"/>
          </ac:spMkLst>
        </pc:spChg>
        <pc:spChg chg="add mod">
          <ac:chgData name="Mubina Asaria" userId="29605698-f7e7-4ed2-ae96-05f5c5209fa8" providerId="ADAL" clId="{8537DDED-BC2C-4695-94C9-C356D6C80D89}" dt="2025-11-24T19:13:49.701" v="850" actId="207"/>
          <ac:spMkLst>
            <pc:docMk/>
            <pc:sldMk cId="3021614625" sldId="2782"/>
            <ac:spMk id="12" creationId="{6C224ACA-8CD6-B993-8215-E9EEF1CF9AEB}"/>
          </ac:spMkLst>
        </pc:spChg>
        <pc:spChg chg="add del">
          <ac:chgData name="Mubina Asaria" userId="29605698-f7e7-4ed2-ae96-05f5c5209fa8" providerId="ADAL" clId="{8537DDED-BC2C-4695-94C9-C356D6C80D89}" dt="2025-11-24T19:02:15.459" v="679" actId="22"/>
          <ac:spMkLst>
            <pc:docMk/>
            <pc:sldMk cId="3021614625" sldId="2782"/>
            <ac:spMk id="14" creationId="{D904CEEC-8663-7BFA-752B-919D84C2D7BB}"/>
          </ac:spMkLst>
        </pc:spChg>
        <pc:spChg chg="add mod">
          <ac:chgData name="Mubina Asaria" userId="29605698-f7e7-4ed2-ae96-05f5c5209fa8" providerId="ADAL" clId="{8537DDED-BC2C-4695-94C9-C356D6C80D89}" dt="2025-11-24T19:14:00.150" v="851" actId="207"/>
          <ac:spMkLst>
            <pc:docMk/>
            <pc:sldMk cId="3021614625" sldId="2782"/>
            <ac:spMk id="15" creationId="{3E08D8DE-8C64-93E3-E5A8-CD5450BAF5CC}"/>
          </ac:spMkLst>
        </pc:spChg>
        <pc:spChg chg="add del mod">
          <ac:chgData name="Mubina Asaria" userId="29605698-f7e7-4ed2-ae96-05f5c5209fa8" providerId="ADAL" clId="{8537DDED-BC2C-4695-94C9-C356D6C80D89}" dt="2025-11-24T19:10:04.103" v="820" actId="478"/>
          <ac:spMkLst>
            <pc:docMk/>
            <pc:sldMk cId="3021614625" sldId="2782"/>
            <ac:spMk id="17" creationId="{BED5D502-FF24-E485-D940-53918806D8BF}"/>
          </ac:spMkLst>
        </pc:spChg>
        <pc:spChg chg="add mod">
          <ac:chgData name="Mubina Asaria" userId="29605698-f7e7-4ed2-ae96-05f5c5209fa8" providerId="ADAL" clId="{8537DDED-BC2C-4695-94C9-C356D6C80D89}" dt="2025-11-24T19:15:56.605" v="859" actId="207"/>
          <ac:spMkLst>
            <pc:docMk/>
            <pc:sldMk cId="3021614625" sldId="2782"/>
            <ac:spMk id="18" creationId="{232D4CEF-A5B6-8B23-60AF-2A8C5CD85C36}"/>
          </ac:spMkLst>
        </pc:spChg>
        <pc:spChg chg="add mod">
          <ac:chgData name="Mubina Asaria" userId="29605698-f7e7-4ed2-ae96-05f5c5209fa8" providerId="ADAL" clId="{8537DDED-BC2C-4695-94C9-C356D6C80D89}" dt="2025-11-24T19:15:21.613" v="856" actId="207"/>
          <ac:spMkLst>
            <pc:docMk/>
            <pc:sldMk cId="3021614625" sldId="2782"/>
            <ac:spMk id="19" creationId="{60B8A0A5-6FBD-8C3B-74AC-43CAE135F840}"/>
          </ac:spMkLst>
        </pc:spChg>
        <pc:spChg chg="add mod">
          <ac:chgData name="Mubina Asaria" userId="29605698-f7e7-4ed2-ae96-05f5c5209fa8" providerId="ADAL" clId="{8537DDED-BC2C-4695-94C9-C356D6C80D89}" dt="2025-11-24T19:16:29.129" v="861" actId="13822"/>
          <ac:spMkLst>
            <pc:docMk/>
            <pc:sldMk cId="3021614625" sldId="2782"/>
            <ac:spMk id="20" creationId="{B4858EF2-0D22-3CF9-F38A-CFEDD445FEAE}"/>
          </ac:spMkLst>
        </pc:spChg>
        <pc:graphicFrameChg chg="add del modGraphic">
          <ac:chgData name="Mubina Asaria" userId="29605698-f7e7-4ed2-ae96-05f5c5209fa8" providerId="ADAL" clId="{8537DDED-BC2C-4695-94C9-C356D6C80D89}" dt="2025-11-24T18:54:48.839" v="539" actId="478"/>
          <ac:graphicFrameMkLst>
            <pc:docMk/>
            <pc:sldMk cId="3021614625" sldId="2782"/>
            <ac:graphicFrameMk id="4" creationId="{96A0503D-A2B8-D7E9-1D1B-C891D34AC85E}"/>
          </ac:graphicFrameMkLst>
        </pc:graphicFrameChg>
        <pc:graphicFrameChg chg="add del mod modGraphic">
          <ac:chgData name="Mubina Asaria" userId="29605698-f7e7-4ed2-ae96-05f5c5209fa8" providerId="ADAL" clId="{8537DDED-BC2C-4695-94C9-C356D6C80D89}" dt="2025-11-24T18:58:57.110" v="654" actId="478"/>
          <ac:graphicFrameMkLst>
            <pc:docMk/>
            <pc:sldMk cId="3021614625" sldId="2782"/>
            <ac:graphicFrameMk id="5" creationId="{DA87663C-7BAF-2404-C7D5-858D60C9C168}"/>
          </ac:graphicFrameMkLst>
        </pc:graphicFrameChg>
        <pc:picChg chg="mod">
          <ac:chgData name="Mubina Asaria" userId="29605698-f7e7-4ed2-ae96-05f5c5209fa8" providerId="ADAL" clId="{8537DDED-BC2C-4695-94C9-C356D6C80D89}" dt="2025-11-24T19:06:53.399" v="790" actId="166"/>
          <ac:picMkLst>
            <pc:docMk/>
            <pc:sldMk cId="3021614625" sldId="2782"/>
            <ac:picMk id="16" creationId="{DBDF805B-178B-637D-C164-7038D5F15409}"/>
          </ac:picMkLst>
        </pc:picChg>
      </pc:sldChg>
      <pc:sldChg chg="delSp modSp add mod modNotesTx">
        <pc:chgData name="Mubina Asaria" userId="29605698-f7e7-4ed2-ae96-05f5c5209fa8" providerId="ADAL" clId="{8537DDED-BC2C-4695-94C9-C356D6C80D89}" dt="2025-11-24T20:07:46.042" v="1179" actId="1076"/>
        <pc:sldMkLst>
          <pc:docMk/>
          <pc:sldMk cId="3695843526" sldId="2783"/>
        </pc:sldMkLst>
        <pc:spChg chg="mod">
          <ac:chgData name="Mubina Asaria" userId="29605698-f7e7-4ed2-ae96-05f5c5209fa8" providerId="ADAL" clId="{8537DDED-BC2C-4695-94C9-C356D6C80D89}" dt="2025-11-24T20:07:23.971" v="1172" actId="1076"/>
          <ac:spMkLst>
            <pc:docMk/>
            <pc:sldMk cId="3695843526" sldId="2783"/>
            <ac:spMk id="2" creationId="{AF721943-9466-A625-7F82-8EB1A49D3BB9}"/>
          </ac:spMkLst>
        </pc:spChg>
        <pc:spChg chg="mod">
          <ac:chgData name="Mubina Asaria" userId="29605698-f7e7-4ed2-ae96-05f5c5209fa8" providerId="ADAL" clId="{8537DDED-BC2C-4695-94C9-C356D6C80D89}" dt="2025-11-24T20:07:37.811" v="1176" actId="14100"/>
          <ac:spMkLst>
            <pc:docMk/>
            <pc:sldMk cId="3695843526" sldId="2783"/>
            <ac:spMk id="5" creationId="{7494C937-E9CD-7575-E8C3-1E8F426AFE0F}"/>
          </ac:spMkLst>
        </pc:spChg>
        <pc:spChg chg="del">
          <ac:chgData name="Mubina Asaria" userId="29605698-f7e7-4ed2-ae96-05f5c5209fa8" providerId="ADAL" clId="{8537DDED-BC2C-4695-94C9-C356D6C80D89}" dt="2025-11-24T19:31:45.112" v="890" actId="478"/>
          <ac:spMkLst>
            <pc:docMk/>
            <pc:sldMk cId="3695843526" sldId="2783"/>
            <ac:spMk id="7" creationId="{BEE4E62F-98A0-B816-C4B5-A2C42BE4B8FC}"/>
          </ac:spMkLst>
        </pc:spChg>
        <pc:spChg chg="del">
          <ac:chgData name="Mubina Asaria" userId="29605698-f7e7-4ed2-ae96-05f5c5209fa8" providerId="ADAL" clId="{8537DDED-BC2C-4695-94C9-C356D6C80D89}" dt="2025-11-24T19:32:10.580" v="896" actId="478"/>
          <ac:spMkLst>
            <pc:docMk/>
            <pc:sldMk cId="3695843526" sldId="2783"/>
            <ac:spMk id="10" creationId="{8BE6B470-1811-BCEF-D846-6F98174D2C67}"/>
          </ac:spMkLst>
        </pc:spChg>
        <pc:spChg chg="del">
          <ac:chgData name="Mubina Asaria" userId="29605698-f7e7-4ed2-ae96-05f5c5209fa8" providerId="ADAL" clId="{8537DDED-BC2C-4695-94C9-C356D6C80D89}" dt="2025-11-24T19:31:42.793" v="889" actId="478"/>
          <ac:spMkLst>
            <pc:docMk/>
            <pc:sldMk cId="3695843526" sldId="2783"/>
            <ac:spMk id="13" creationId="{E8FB7AF6-3B22-C601-D254-A1194C4F55E2}"/>
          </ac:spMkLst>
        </pc:spChg>
        <pc:picChg chg="mod">
          <ac:chgData name="Mubina Asaria" userId="29605698-f7e7-4ed2-ae96-05f5c5209fa8" providerId="ADAL" clId="{8537DDED-BC2C-4695-94C9-C356D6C80D89}" dt="2025-11-24T20:07:46.042" v="1179" actId="1076"/>
          <ac:picMkLst>
            <pc:docMk/>
            <pc:sldMk cId="3695843526" sldId="2783"/>
            <ac:picMk id="3" creationId="{6C024AE8-AE56-F3A1-438B-1E714186DA2E}"/>
          </ac:picMkLst>
        </pc:picChg>
        <pc:picChg chg="mod">
          <ac:chgData name="Mubina Asaria" userId="29605698-f7e7-4ed2-ae96-05f5c5209fa8" providerId="ADAL" clId="{8537DDED-BC2C-4695-94C9-C356D6C80D89}" dt="2025-11-24T20:07:29.675" v="1174" actId="14100"/>
          <ac:picMkLst>
            <pc:docMk/>
            <pc:sldMk cId="3695843526" sldId="2783"/>
            <ac:picMk id="6" creationId="{8237CA70-F3B0-2598-5A89-C9F66F43A08A}"/>
          </ac:picMkLst>
        </pc:picChg>
        <pc:picChg chg="del">
          <ac:chgData name="Mubina Asaria" userId="29605698-f7e7-4ed2-ae96-05f5c5209fa8" providerId="ADAL" clId="{8537DDED-BC2C-4695-94C9-C356D6C80D89}" dt="2025-11-24T19:31:47.113" v="891" actId="478"/>
          <ac:picMkLst>
            <pc:docMk/>
            <pc:sldMk cId="3695843526" sldId="2783"/>
            <ac:picMk id="11" creationId="{5F3D1B4E-31D4-9B9F-52E0-592F2F702D17}"/>
          </ac:picMkLst>
        </pc:picChg>
      </pc:sldChg>
    </pc:docChg>
  </pc:docChgLst>
  <pc:docChgLst>
    <pc:chgData name="Mark Bentley" userId="ac495187-8a67-4397-ae52-8f86028720c5" providerId="ADAL" clId="{51CB2ED5-8076-44E1-B43E-9BECB314E774}"/>
    <pc:docChg chg="undo custSel modSld">
      <pc:chgData name="Mark Bentley" userId="ac495187-8a67-4397-ae52-8f86028720c5" providerId="ADAL" clId="{51CB2ED5-8076-44E1-B43E-9BECB314E774}" dt="2025-07-14T18:26:47.987" v="93" actId="948"/>
      <pc:docMkLst>
        <pc:docMk/>
      </pc:docMkLst>
      <pc:sldChg chg="modSp mod">
        <pc:chgData name="Mark Bentley" userId="ac495187-8a67-4397-ae52-8f86028720c5" providerId="ADAL" clId="{51CB2ED5-8076-44E1-B43E-9BECB314E774}" dt="2025-07-14T18:26:18.035" v="87" actId="20577"/>
        <pc:sldMkLst>
          <pc:docMk/>
          <pc:sldMk cId="669113202" sldId="629"/>
        </pc:sldMkLst>
      </pc:sldChg>
      <pc:sldChg chg="modSp mod">
        <pc:chgData name="Mark Bentley" userId="ac495187-8a67-4397-ae52-8f86028720c5" providerId="ADAL" clId="{51CB2ED5-8076-44E1-B43E-9BECB314E774}" dt="2025-07-14T18:26:47.987" v="93" actId="948"/>
        <pc:sldMkLst>
          <pc:docMk/>
          <pc:sldMk cId="1131875617" sldId="635"/>
        </pc:sldMkLst>
      </pc:sldChg>
      <pc:sldChg chg="modSp mod">
        <pc:chgData name="Mark Bentley" userId="ac495187-8a67-4397-ae52-8f86028720c5" providerId="ADAL" clId="{51CB2ED5-8076-44E1-B43E-9BECB314E774}" dt="2025-07-14T18:10:33.468" v="24" actId="255"/>
        <pc:sldMkLst>
          <pc:docMk/>
          <pc:sldMk cId="3540202578" sldId="638"/>
        </pc:sldMkLst>
      </pc:sldChg>
      <pc:sldChg chg="modSp mod">
        <pc:chgData name="Mark Bentley" userId="ac495187-8a67-4397-ae52-8f86028720c5" providerId="ADAL" clId="{51CB2ED5-8076-44E1-B43E-9BECB314E774}" dt="2025-07-14T18:17:36.485" v="64" actId="6549"/>
        <pc:sldMkLst>
          <pc:docMk/>
          <pc:sldMk cId="504513416" sldId="654"/>
        </pc:sldMkLst>
      </pc:sldChg>
      <pc:sldChg chg="modSp mod">
        <pc:chgData name="Mark Bentley" userId="ac495187-8a67-4397-ae52-8f86028720c5" providerId="ADAL" clId="{51CB2ED5-8076-44E1-B43E-9BECB314E774}" dt="2025-07-14T18:17:09.261" v="63" actId="20577"/>
        <pc:sldMkLst>
          <pc:docMk/>
          <pc:sldMk cId="1273189157" sldId="660"/>
        </pc:sldMkLst>
      </pc:sldChg>
      <pc:sldChg chg="modSp mod">
        <pc:chgData name="Mark Bentley" userId="ac495187-8a67-4397-ae52-8f86028720c5" providerId="ADAL" clId="{51CB2ED5-8076-44E1-B43E-9BECB314E774}" dt="2025-07-14T18:21:29.442" v="66" actId="1076"/>
        <pc:sldMkLst>
          <pc:docMk/>
          <pc:sldMk cId="4281402588" sldId="666"/>
        </pc:sldMkLst>
      </pc:sldChg>
      <pc:sldChg chg="modSp mod">
        <pc:chgData name="Mark Bentley" userId="ac495187-8a67-4397-ae52-8f86028720c5" providerId="ADAL" clId="{51CB2ED5-8076-44E1-B43E-9BECB314E774}" dt="2025-07-14T18:25:20.165" v="86" actId="403"/>
        <pc:sldMkLst>
          <pc:docMk/>
          <pc:sldMk cId="2838824579" sldId="672"/>
        </pc:sldMkLst>
      </pc:sldChg>
      <pc:sldChg chg="modSp mod">
        <pc:chgData name="Mark Bentley" userId="ac495187-8a67-4397-ae52-8f86028720c5" providerId="ADAL" clId="{51CB2ED5-8076-44E1-B43E-9BECB314E774}" dt="2025-07-14T18:13:09.206" v="49" actId="20577"/>
        <pc:sldMkLst>
          <pc:docMk/>
          <pc:sldMk cId="2045805653" sldId="681"/>
        </pc:sldMkLst>
      </pc:sldChg>
      <pc:sldChg chg="modSp mod">
        <pc:chgData name="Mark Bentley" userId="ac495187-8a67-4397-ae52-8f86028720c5" providerId="ADAL" clId="{51CB2ED5-8076-44E1-B43E-9BECB314E774}" dt="2025-07-14T18:12:22.519" v="45" actId="20577"/>
        <pc:sldMkLst>
          <pc:docMk/>
          <pc:sldMk cId="1247934190" sldId="2588"/>
        </pc:sldMkLst>
      </pc:sldChg>
      <pc:sldChg chg="modSp mod">
        <pc:chgData name="Mark Bentley" userId="ac495187-8a67-4397-ae52-8f86028720c5" providerId="ADAL" clId="{51CB2ED5-8076-44E1-B43E-9BECB314E774}" dt="2025-07-14T18:14:53.474" v="57" actId="6549"/>
        <pc:sldMkLst>
          <pc:docMk/>
          <pc:sldMk cId="3008793307" sldId="2590"/>
        </pc:sldMkLst>
      </pc:sldChg>
      <pc:sldChg chg="modSp">
        <pc:chgData name="Mark Bentley" userId="ac495187-8a67-4397-ae52-8f86028720c5" providerId="ADAL" clId="{51CB2ED5-8076-44E1-B43E-9BECB314E774}" dt="2025-07-14T18:06:05.999" v="15" actId="20577"/>
        <pc:sldMkLst>
          <pc:docMk/>
          <pc:sldMk cId="916043920" sldId="2609"/>
        </pc:sldMkLst>
      </pc:sldChg>
      <pc:sldChg chg="modSp mod">
        <pc:chgData name="Mark Bentley" userId="ac495187-8a67-4397-ae52-8f86028720c5" providerId="ADAL" clId="{51CB2ED5-8076-44E1-B43E-9BECB314E774}" dt="2025-07-14T18:16:31.240" v="59" actId="20358"/>
        <pc:sldMkLst>
          <pc:docMk/>
          <pc:sldMk cId="3225290273" sldId="2622"/>
        </pc:sldMkLst>
      </pc:sldChg>
      <pc:sldChg chg="modSp mod">
        <pc:chgData name="Mark Bentley" userId="ac495187-8a67-4397-ae52-8f86028720c5" providerId="ADAL" clId="{51CB2ED5-8076-44E1-B43E-9BECB314E774}" dt="2025-07-14T18:13:53.685" v="53" actId="14100"/>
        <pc:sldMkLst>
          <pc:docMk/>
          <pc:sldMk cId="3492927645" sldId="2625"/>
        </pc:sldMkLst>
      </pc:sldChg>
      <pc:sldChg chg="modSp mod">
        <pc:chgData name="Mark Bentley" userId="ac495187-8a67-4397-ae52-8f86028720c5" providerId="ADAL" clId="{51CB2ED5-8076-44E1-B43E-9BECB314E774}" dt="2025-07-14T18:23:10.605" v="74" actId="20577"/>
        <pc:sldMkLst>
          <pc:docMk/>
          <pc:sldMk cId="3122530351" sldId="2773"/>
        </pc:sldMkLst>
      </pc:sldChg>
      <pc:sldChg chg="modSp mod">
        <pc:chgData name="Mark Bentley" userId="ac495187-8a67-4397-ae52-8f86028720c5" providerId="ADAL" clId="{51CB2ED5-8076-44E1-B43E-9BECB314E774}" dt="2025-07-14T18:15:49.621" v="58" actId="732"/>
        <pc:sldMkLst>
          <pc:docMk/>
          <pc:sldMk cId="1187905155" sldId="2778"/>
        </pc:sldMkLst>
      </pc:sldChg>
    </pc:docChg>
  </pc:docChgLst>
  <pc:docChgLst>
    <pc:chgData name="Alex Dave" userId="7419d647-714f-46ce-9a66-4049cb0aedda" providerId="ADAL" clId="{98EF7E61-CC79-475C-8759-59BFA1D9C661}"/>
    <pc:docChg chg="undo custSel modSld sldOrd">
      <pc:chgData name="Alex Dave" userId="7419d647-714f-46ce-9a66-4049cb0aedda" providerId="ADAL" clId="{98EF7E61-CC79-475C-8759-59BFA1D9C661}" dt="2025-07-15T10:40:31.256" v="70" actId="20577"/>
      <pc:docMkLst>
        <pc:docMk/>
      </pc:docMkLst>
      <pc:sldChg chg="modSp mod">
        <pc:chgData name="Alex Dave" userId="7419d647-714f-46ce-9a66-4049cb0aedda" providerId="ADAL" clId="{98EF7E61-CC79-475C-8759-59BFA1D9C661}" dt="2025-07-15T10:22:14.770" v="6" actId="403"/>
        <pc:sldMkLst>
          <pc:docMk/>
          <pc:sldMk cId="3540202578" sldId="638"/>
        </pc:sldMkLst>
      </pc:sldChg>
      <pc:sldChg chg="modSp mod">
        <pc:chgData name="Alex Dave" userId="7419d647-714f-46ce-9a66-4049cb0aedda" providerId="ADAL" clId="{98EF7E61-CC79-475C-8759-59BFA1D9C661}" dt="2025-07-15T10:24:07.697" v="14" actId="1076"/>
        <pc:sldMkLst>
          <pc:docMk/>
          <pc:sldMk cId="2756591826" sldId="645"/>
        </pc:sldMkLst>
      </pc:sldChg>
      <pc:sldChg chg="modSp mod">
        <pc:chgData name="Alex Dave" userId="7419d647-714f-46ce-9a66-4049cb0aedda" providerId="ADAL" clId="{98EF7E61-CC79-475C-8759-59BFA1D9C661}" dt="2025-07-15T10:29:48.788" v="42" actId="1076"/>
        <pc:sldMkLst>
          <pc:docMk/>
          <pc:sldMk cId="691539825" sldId="649"/>
        </pc:sldMkLst>
      </pc:sldChg>
      <pc:sldChg chg="modSp mod">
        <pc:chgData name="Alex Dave" userId="7419d647-714f-46ce-9a66-4049cb0aedda" providerId="ADAL" clId="{98EF7E61-CC79-475C-8759-59BFA1D9C661}" dt="2025-07-15T10:27:12.161" v="17" actId="14100"/>
        <pc:sldMkLst>
          <pc:docMk/>
          <pc:sldMk cId="3480006944" sldId="658"/>
        </pc:sldMkLst>
      </pc:sldChg>
      <pc:sldChg chg="modNotesTx">
        <pc:chgData name="Alex Dave" userId="7419d647-714f-46ce-9a66-4049cb0aedda" providerId="ADAL" clId="{98EF7E61-CC79-475C-8759-59BFA1D9C661}" dt="2025-07-15T10:31:11.616" v="60" actId="20577"/>
        <pc:sldMkLst>
          <pc:docMk/>
          <pc:sldMk cId="3336342914" sldId="667"/>
        </pc:sldMkLst>
      </pc:sldChg>
      <pc:sldChg chg="modSp mod">
        <pc:chgData name="Alex Dave" userId="7419d647-714f-46ce-9a66-4049cb0aedda" providerId="ADAL" clId="{98EF7E61-CC79-475C-8759-59BFA1D9C661}" dt="2025-07-15T10:29:58.192" v="46" actId="20577"/>
        <pc:sldMkLst>
          <pc:docMk/>
          <pc:sldMk cId="3117672922" sldId="668"/>
        </pc:sldMkLst>
      </pc:sldChg>
      <pc:sldChg chg="modSp mod">
        <pc:chgData name="Alex Dave" userId="7419d647-714f-46ce-9a66-4049cb0aedda" providerId="ADAL" clId="{98EF7E61-CC79-475C-8759-59BFA1D9C661}" dt="2025-07-15T10:28:04.385" v="40" actId="1076"/>
        <pc:sldMkLst>
          <pc:docMk/>
          <pc:sldMk cId="2211736714" sldId="673"/>
        </pc:sldMkLst>
      </pc:sldChg>
      <pc:sldChg chg="modSp mod">
        <pc:chgData name="Alex Dave" userId="7419d647-714f-46ce-9a66-4049cb0aedda" providerId="ADAL" clId="{98EF7E61-CC79-475C-8759-59BFA1D9C661}" dt="2025-07-15T10:26:20.728" v="15" actId="14100"/>
        <pc:sldMkLst>
          <pc:docMk/>
          <pc:sldMk cId="2045805653" sldId="681"/>
        </pc:sldMkLst>
      </pc:sldChg>
      <pc:sldChg chg="modSp mod">
        <pc:chgData name="Alex Dave" userId="7419d647-714f-46ce-9a66-4049cb0aedda" providerId="ADAL" clId="{98EF7E61-CC79-475C-8759-59BFA1D9C661}" dt="2025-07-15T10:23:29.282" v="11"/>
        <pc:sldMkLst>
          <pc:docMk/>
          <pc:sldMk cId="916043920" sldId="2609"/>
        </pc:sldMkLst>
      </pc:sldChg>
      <pc:sldChg chg="modSp mod">
        <pc:chgData name="Alex Dave" userId="7419d647-714f-46ce-9a66-4049cb0aedda" providerId="ADAL" clId="{98EF7E61-CC79-475C-8759-59BFA1D9C661}" dt="2025-07-15T10:33:51.703" v="66" actId="14100"/>
        <pc:sldMkLst>
          <pc:docMk/>
          <pc:sldMk cId="2686310096" sldId="2612"/>
        </pc:sldMkLst>
      </pc:sldChg>
      <pc:sldChg chg="modSp">
        <pc:chgData name="Alex Dave" userId="7419d647-714f-46ce-9a66-4049cb0aedda" providerId="ADAL" clId="{98EF7E61-CC79-475C-8759-59BFA1D9C661}" dt="2025-07-15T10:26:33.666" v="16" actId="1076"/>
        <pc:sldMkLst>
          <pc:docMk/>
          <pc:sldMk cId="88413184" sldId="2618"/>
        </pc:sldMkLst>
      </pc:sldChg>
      <pc:sldChg chg="modSp mod ord">
        <pc:chgData name="Alex Dave" userId="7419d647-714f-46ce-9a66-4049cb0aedda" providerId="ADAL" clId="{98EF7E61-CC79-475C-8759-59BFA1D9C661}" dt="2025-07-15T10:33:41.062" v="64" actId="1076"/>
        <pc:sldMkLst>
          <pc:docMk/>
          <pc:sldMk cId="2120397652" sldId="2627"/>
        </pc:sldMkLst>
      </pc:sldChg>
      <pc:sldChg chg="modNotesTx">
        <pc:chgData name="Alex Dave" userId="7419d647-714f-46ce-9a66-4049cb0aedda" providerId="ADAL" clId="{98EF7E61-CC79-475C-8759-59BFA1D9C661}" dt="2025-07-15T10:38:19.262" v="69" actId="20577"/>
        <pc:sldMkLst>
          <pc:docMk/>
          <pc:sldMk cId="1107789789" sldId="2770"/>
        </pc:sldMkLst>
      </pc:sldChg>
      <pc:sldChg chg="modSp">
        <pc:chgData name="Alex Dave" userId="7419d647-714f-46ce-9a66-4049cb0aedda" providerId="ADAL" clId="{98EF7E61-CC79-475C-8759-59BFA1D9C661}" dt="2025-07-15T10:40:31.256" v="70" actId="20577"/>
        <pc:sldMkLst>
          <pc:docMk/>
          <pc:sldMk cId="1333723202" sldId="2776"/>
        </pc:sldMkLst>
      </pc:sldChg>
    </pc:docChg>
  </pc:docChgLst>
  <pc:docChgLst>
    <pc:chgData name="Mark Bentley" userId="ac495187-8a67-4397-ae52-8f86028720c5" providerId="ADAL" clId="{8EF2E266-ED52-4A0D-98F4-247099E46ACB}"/>
    <pc:docChg chg="modSld">
      <pc:chgData name="Mark Bentley" userId="ac495187-8a67-4397-ae52-8f86028720c5" providerId="ADAL" clId="{8EF2E266-ED52-4A0D-98F4-247099E46ACB}" dt="2025-07-07T09:14:00.582" v="12" actId="404"/>
      <pc:docMkLst>
        <pc:docMk/>
      </pc:docMkLst>
      <pc:sldChg chg="modNotesTx">
        <pc:chgData name="Mark Bentley" userId="ac495187-8a67-4397-ae52-8f86028720c5" providerId="ADAL" clId="{8EF2E266-ED52-4A0D-98F4-247099E46ACB}" dt="2025-07-07T09:14:00.582" v="12" actId="404"/>
        <pc:sldMkLst>
          <pc:docMk/>
          <pc:sldMk cId="1713121160" sldId="688"/>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en-US" dirty="0"/>
              <a:t>Proportion of children who have their own mobile phone</a:t>
            </a:r>
          </a:p>
        </c:rich>
      </c:tx>
      <c:layout>
        <c:manualLayout>
          <c:xMode val="edge"/>
          <c:yMode val="edge"/>
          <c:x val="0.11888888888888889"/>
          <c:y val="4.6296296296296294E-3"/>
        </c:manualLayout>
      </c:layout>
      <c:overlay val="0"/>
      <c:spPr>
        <a:noFill/>
        <a:ln>
          <a:noFill/>
        </a:ln>
        <a:effectLst/>
      </c:spPr>
      <c:txPr>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en-US"/>
        </a:p>
      </c:txPr>
    </c:title>
    <c:autoTitleDeleted val="0"/>
    <c:plotArea>
      <c:layout/>
      <c:lineChart>
        <c:grouping val="standard"/>
        <c:varyColors val="0"/>
        <c:ser>
          <c:idx val="0"/>
          <c:order val="0"/>
          <c:tx>
            <c:strRef>
              <c:f>Sheet1!$A$3</c:f>
              <c:strCache>
                <c:ptCount val="1"/>
                <c:pt idx="0">
                  <c:v>Proportion fo children who have their own mobile phone</c:v>
                </c:pt>
              </c:strCache>
            </c:strRef>
          </c:tx>
          <c:spPr>
            <a:ln w="34925" cap="rnd">
              <a:solidFill>
                <a:schemeClr val="accent1"/>
              </a:solidFill>
              <a:round/>
            </a:ln>
            <a:effectLst>
              <a:outerShdw blurRad="57150" dist="19050" dir="5400000" algn="ctr" rotWithShape="0">
                <a:srgbClr val="000000">
                  <a:alpha val="63000"/>
                </a:srgbClr>
              </a:outerShdw>
            </a:effectLst>
          </c:spPr>
          <c:marker>
            <c:symbol val="none"/>
          </c:marker>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lt1">
                          <a:lumMod val="95000"/>
                          <a:alpha val="54000"/>
                        </a:schemeClr>
                      </a:solidFill>
                    </a:ln>
                    <a:effectLst/>
                  </c:spPr>
                </c15:leaderLines>
              </c:ext>
            </c:extLst>
          </c:dLbls>
          <c:cat>
            <c:strRef>
              <c:f>Sheet1!$B$2:$G$2</c:f>
              <c:strCache>
                <c:ptCount val="6"/>
                <c:pt idx="0">
                  <c:v>3 - 5</c:v>
                </c:pt>
                <c:pt idx="1">
                  <c:v>6 - 7</c:v>
                </c:pt>
                <c:pt idx="2">
                  <c:v>8 - 9</c:v>
                </c:pt>
                <c:pt idx="3">
                  <c:v>10 - 12</c:v>
                </c:pt>
                <c:pt idx="4">
                  <c:v>13 - 15</c:v>
                </c:pt>
                <c:pt idx="5">
                  <c:v>16 - 17</c:v>
                </c:pt>
              </c:strCache>
            </c:strRef>
          </c:cat>
          <c:val>
            <c:numRef>
              <c:f>Sheet1!$B$3:$G$3</c:f>
              <c:numCache>
                <c:formatCode>0%</c:formatCode>
                <c:ptCount val="6"/>
                <c:pt idx="0">
                  <c:v>0.19</c:v>
                </c:pt>
                <c:pt idx="1">
                  <c:v>0.28000000000000003</c:v>
                </c:pt>
                <c:pt idx="2">
                  <c:v>0.4</c:v>
                </c:pt>
                <c:pt idx="3">
                  <c:v>0.82</c:v>
                </c:pt>
                <c:pt idx="4">
                  <c:v>0.98</c:v>
                </c:pt>
                <c:pt idx="5">
                  <c:v>0.99</c:v>
                </c:pt>
              </c:numCache>
            </c:numRef>
          </c:val>
          <c:smooth val="0"/>
          <c:extLst>
            <c:ext xmlns:c16="http://schemas.microsoft.com/office/drawing/2014/chart" uri="{C3380CC4-5D6E-409C-BE32-E72D297353CC}">
              <c16:uniqueId val="{00000000-9BB9-4CC5-92E5-F5180A0A35DA}"/>
            </c:ext>
          </c:extLst>
        </c:ser>
        <c:dLbls>
          <c:dLblPos val="ctr"/>
          <c:showLegendKey val="0"/>
          <c:showVal val="1"/>
          <c:showCatName val="0"/>
          <c:showSerName val="0"/>
          <c:showPercent val="0"/>
          <c:showBubbleSize val="0"/>
        </c:dLbls>
        <c:smooth val="0"/>
        <c:axId val="1132119359"/>
        <c:axId val="1132116479"/>
      </c:lineChart>
      <c:catAx>
        <c:axId val="1132119359"/>
        <c:scaling>
          <c:orientation val="minMax"/>
        </c:scaling>
        <c:delete val="0"/>
        <c:axPos val="b"/>
        <c:numFmt formatCode="General" sourceLinked="1"/>
        <c:majorTickMark val="none"/>
        <c:minorTickMark val="none"/>
        <c:tickLblPos val="nextTo"/>
        <c:spPr>
          <a:noFill/>
          <a:ln w="9525" cap="flat" cmpd="sng" algn="ctr">
            <a:solidFill>
              <a:schemeClr val="lt1">
                <a:lumMod val="95000"/>
                <a:alpha val="10000"/>
              </a:schemeClr>
            </a:solidFill>
            <a:round/>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1132116479"/>
        <c:crosses val="autoZero"/>
        <c:auto val="1"/>
        <c:lblAlgn val="ctr"/>
        <c:lblOffset val="100"/>
        <c:noMultiLvlLbl val="0"/>
      </c:catAx>
      <c:valAx>
        <c:axId val="1132116479"/>
        <c:scaling>
          <c:orientation val="minMax"/>
          <c:max val="1"/>
        </c:scaling>
        <c:delete val="0"/>
        <c:axPos val="l"/>
        <c:majorGridlines>
          <c:spPr>
            <a:ln w="9525" cap="flat" cmpd="sng" algn="ctr">
              <a:solidFill>
                <a:schemeClr val="lt1">
                  <a:lumMod val="95000"/>
                  <a:alpha val="10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1132119359"/>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33">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a:ln w="9525" cap="flat" cmpd="sng" algn="ctr">
        <a:solidFill>
          <a:schemeClr val="lt1">
            <a:lumMod val="95000"/>
            <a:alpha val="10000"/>
          </a:schemeClr>
        </a:solidFill>
        <a:round/>
      </a:ln>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lt1">
            <a:lumMod val="95000"/>
            <a:alpha val="10000"/>
          </a:schemeClr>
        </a:solidFill>
        <a:round/>
      </a:ln>
    </cs:spPr>
  </cs:gridlineMajor>
  <cs:gridlineMinor>
    <cs:lnRef idx="0"/>
    <cs:fillRef idx="0"/>
    <cs:effectRef idx="0"/>
    <cs:fontRef idx="minor">
      <a:schemeClr val="tx1"/>
    </cs:fontRef>
    <cs:spPr>
      <a:ln>
        <a:solidFill>
          <a:schemeClr val="lt1">
            <a:lumMod val="95000"/>
            <a:alpha val="5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tx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0475" cy="498773"/>
          </a:xfrm>
          <a:prstGeom prst="rect">
            <a:avLst/>
          </a:prstGeom>
        </p:spPr>
        <p:txBody>
          <a:bodyPr vert="horz" lIns="91440" tIns="45720" rIns="91440" bIns="45720" rtlCol="0"/>
          <a:lstStyle>
            <a:lvl1pPr algn="l">
              <a:defRPr sz="3300"/>
            </a:lvl1pPr>
          </a:lstStyle>
          <a:p>
            <a:endParaRPr lang="en-GB"/>
          </a:p>
        </p:txBody>
      </p:sp>
      <p:sp>
        <p:nvSpPr>
          <p:cNvPr id="3" name="Date Placeholder 2"/>
          <p:cNvSpPr>
            <a:spLocks noGrp="1"/>
          </p:cNvSpPr>
          <p:nvPr>
            <p:ph type="dt" idx="1"/>
          </p:nvPr>
        </p:nvSpPr>
        <p:spPr>
          <a:xfrm>
            <a:off x="3856737" y="0"/>
            <a:ext cx="2950475" cy="498773"/>
          </a:xfrm>
          <a:prstGeom prst="rect">
            <a:avLst/>
          </a:prstGeom>
        </p:spPr>
        <p:txBody>
          <a:bodyPr vert="horz" lIns="91440" tIns="45720" rIns="91440" bIns="45720" rtlCol="0"/>
          <a:lstStyle>
            <a:lvl1pPr algn="r">
              <a:defRPr sz="3300"/>
            </a:lvl1pPr>
          </a:lstStyle>
          <a:p>
            <a:fld id="{4840487F-0CE3-453C-9223-EB4F050EE395}" type="datetimeFigureOut">
              <a:rPr lang="en-GB" smtClean="0"/>
              <a:pPr/>
              <a:t>10/02/2026</a:t>
            </a:fld>
            <a:endParaRPr lang="en-GB"/>
          </a:p>
        </p:txBody>
      </p:sp>
      <p:sp>
        <p:nvSpPr>
          <p:cNvPr id="4" name="Slide Image Placeholder 3"/>
          <p:cNvSpPr>
            <a:spLocks noGrp="1" noRot="1" noChangeAspect="1"/>
          </p:cNvSpPr>
          <p:nvPr>
            <p:ph type="sldImg" idx="2"/>
          </p:nvPr>
        </p:nvSpPr>
        <p:spPr>
          <a:xfrm>
            <a:off x="423863" y="1243013"/>
            <a:ext cx="5961062" cy="33543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0879" y="4784070"/>
            <a:ext cx="5447030" cy="3914239"/>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42154"/>
            <a:ext cx="2950475" cy="498772"/>
          </a:xfrm>
          <a:prstGeom prst="rect">
            <a:avLst/>
          </a:prstGeom>
        </p:spPr>
        <p:txBody>
          <a:bodyPr vert="horz" lIns="91440" tIns="45720" rIns="91440" bIns="45720" rtlCol="0" anchor="b"/>
          <a:lstStyle>
            <a:lvl1pPr algn="l">
              <a:defRPr sz="3300"/>
            </a:lvl1pPr>
          </a:lstStyle>
          <a:p>
            <a:endParaRPr lang="en-GB"/>
          </a:p>
        </p:txBody>
      </p:sp>
      <p:sp>
        <p:nvSpPr>
          <p:cNvPr id="7" name="Slide Number Placeholder 6"/>
          <p:cNvSpPr>
            <a:spLocks noGrp="1"/>
          </p:cNvSpPr>
          <p:nvPr>
            <p:ph type="sldNum" sz="quarter" idx="5"/>
          </p:nvPr>
        </p:nvSpPr>
        <p:spPr>
          <a:xfrm>
            <a:off x="3856737" y="9442154"/>
            <a:ext cx="2950475" cy="498772"/>
          </a:xfrm>
          <a:prstGeom prst="rect">
            <a:avLst/>
          </a:prstGeom>
        </p:spPr>
        <p:txBody>
          <a:bodyPr vert="horz" lIns="91440" tIns="45720" rIns="91440" bIns="45720" rtlCol="0" anchor="b"/>
          <a:lstStyle>
            <a:lvl1pPr algn="r">
              <a:defRPr sz="3300"/>
            </a:lvl1pPr>
          </a:lstStyle>
          <a:p>
            <a:fld id="{EF89B59B-2120-461D-8222-CE3302E55416}" type="slidenum">
              <a:rPr lang="en-GB" smtClean="0"/>
              <a:pPr/>
              <a:t>‹#›</a:t>
            </a:fld>
            <a:endParaRPr lang="en-GB"/>
          </a:p>
        </p:txBody>
      </p:sp>
    </p:spTree>
    <p:extLst>
      <p:ext uri="{BB962C8B-B14F-4D97-AF65-F5344CB8AC3E}">
        <p14:creationId xmlns:p14="http://schemas.microsoft.com/office/powerpoint/2010/main" val="2826096622"/>
      </p:ext>
    </p:extLst>
  </p:cSld>
  <p:clrMap bg1="lt1" tx1="dk1" bg2="lt2" tx2="dk2" accent1="accent1" accent2="accent2" accent3="accent3" accent4="accent4" accent5="accent5" accent6="accent6" hlink="hlink" folHlink="folHlink"/>
  <p:notesStyle>
    <a:lvl1pPr marL="0" algn="l" defTabSz="914400" rtl="0" eaLnBrk="1" latinLnBrk="0" hangingPunct="1">
      <a:defRPr sz="3300" kern="1200">
        <a:solidFill>
          <a:schemeClr val="tx1"/>
        </a:solidFill>
        <a:latin typeface="+mn-lt"/>
        <a:ea typeface="+mn-ea"/>
        <a:cs typeface="+mn-cs"/>
      </a:defRPr>
    </a:lvl1pPr>
    <a:lvl2pPr marL="457200" algn="l" defTabSz="914400" rtl="0" eaLnBrk="1" latinLnBrk="0" hangingPunct="1">
      <a:defRPr sz="3300" kern="1200">
        <a:solidFill>
          <a:schemeClr val="tx1"/>
        </a:solidFill>
        <a:latin typeface="+mn-lt"/>
        <a:ea typeface="+mn-ea"/>
        <a:cs typeface="+mn-cs"/>
      </a:defRPr>
    </a:lvl2pPr>
    <a:lvl3pPr marL="914400" algn="l" defTabSz="914400" rtl="0" eaLnBrk="1" latinLnBrk="0" hangingPunct="1">
      <a:defRPr sz="3300" kern="1200">
        <a:solidFill>
          <a:schemeClr val="tx1"/>
        </a:solidFill>
        <a:latin typeface="+mn-lt"/>
        <a:ea typeface="+mn-ea"/>
        <a:cs typeface="+mn-cs"/>
      </a:defRPr>
    </a:lvl3pPr>
    <a:lvl4pPr marL="1371600" algn="l" defTabSz="914400" rtl="0" eaLnBrk="1" latinLnBrk="0" hangingPunct="1">
      <a:defRPr sz="3300" kern="1200">
        <a:solidFill>
          <a:schemeClr val="tx1"/>
        </a:solidFill>
        <a:latin typeface="+mn-lt"/>
        <a:ea typeface="+mn-ea"/>
        <a:cs typeface="+mn-cs"/>
      </a:defRPr>
    </a:lvl4pPr>
    <a:lvl5pPr marL="1828800" algn="l" defTabSz="914400" rtl="0" eaLnBrk="1" latinLnBrk="0" hangingPunct="1">
      <a:defRPr sz="33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drive.google.com/uc?export=download&amp;id=1-E_5IiDOfw3EQBPQgbGe9f2Qy3T7o_ny&#8230;"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security.org/digital-safety/parenting-social-media-report/"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www.internetmatters.org/parental-controls/smartphones-and-other-devices/google-family-link/" TargetMode="External"/><Relationship Id="rId2" Type="http://schemas.openxmlformats.org/officeDocument/2006/relationships/slide" Target="../slides/slide17.xml"/><Relationship Id="rId1" Type="http://schemas.openxmlformats.org/officeDocument/2006/relationships/notesMaster" Target="../notesMasters/notesMaster1.xml"/><Relationship Id="rId5" Type="http://schemas.openxmlformats.org/officeDocument/2006/relationships/hyperlink" Target="https://www.internetmatters.org/parental-controls/smartphones-and-other-devices/windows-11-parental-controls/" TargetMode="External"/><Relationship Id="rId4" Type="http://schemas.openxmlformats.org/officeDocument/2006/relationships/hyperlink" Target="https://www.internetmatters.org/parental-controls/smartphones-and-other-devices/apple-iphone-and-ipad-parental-control-guide/" TargetMode="Externa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3" Type="http://schemas.openxmlformats.org/officeDocument/2006/relationships/hyperlink" Target="https://www.childnet.com/wp-content/uploads/2025/03/Childnet-Cheat-Sheet-GenAI.pdf" TargetMode="External"/><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3" Type="http://schemas.openxmlformats.org/officeDocument/2006/relationships/hyperlink" Target="https://www.youtube.com/watch?v=XEsHwss2x8E&amp;list=PLaIzX4UgxCRl8e_36R79fqLp_qt1imm4D&amp;index=3&amp;t=203s" TargetMode="External"/><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3" Type="http://schemas.openxmlformats.org/officeDocument/2006/relationships/hyperlink" Target="https://www.youtube.com/watch?v=OuH-D-au1Ho" TargetMode="External"/><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3" Type="http://schemas.openxmlformats.org/officeDocument/2006/relationships/hyperlink" Target="https://parents.thorn.org/discussion-guides/" TargetMode="External"/><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a:p>
        </p:txBody>
      </p:sp>
      <p:sp>
        <p:nvSpPr>
          <p:cNvPr id="4" name="Slide Number Placeholder 3"/>
          <p:cNvSpPr>
            <a:spLocks noGrp="1"/>
          </p:cNvSpPr>
          <p:nvPr>
            <p:ph type="sldNum" sz="quarter" idx="5"/>
          </p:nvPr>
        </p:nvSpPr>
        <p:spPr/>
        <p:txBody>
          <a:bodyPr/>
          <a:lstStyle/>
          <a:p>
            <a:fld id="{5985D112-682F-4487-9187-E5AF34266267}" type="slidenum">
              <a:rPr lang="en-GB" smtClean="0"/>
              <a:t>1</a:t>
            </a:fld>
            <a:endParaRPr lang="en-GB"/>
          </a:p>
        </p:txBody>
      </p:sp>
    </p:spTree>
    <p:extLst>
      <p:ext uri="{BB962C8B-B14F-4D97-AF65-F5344CB8AC3E}">
        <p14:creationId xmlns:p14="http://schemas.microsoft.com/office/powerpoint/2010/main" val="37149981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ASK</a:t>
            </a:r>
            <a:r>
              <a:rPr lang="en-GB" sz="1400" dirty="0"/>
              <a:t>: Find out what parents are currently worried about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TELL</a:t>
            </a:r>
            <a:r>
              <a:rPr lang="en-GB" sz="1400" dirty="0"/>
              <a:t>: Despite the positive finding that over seven in ten (72%) 8-17-year-olds who use messaging/social media sites or apps feel safe when using these apps/online sites, either all or most of the time, the online space is a risky environment for children.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dirty="0"/>
          </a:p>
        </p:txBody>
      </p:sp>
      <p:sp>
        <p:nvSpPr>
          <p:cNvPr id="4" name="Slide Number Placeholder 3"/>
          <p:cNvSpPr>
            <a:spLocks noGrp="1"/>
          </p:cNvSpPr>
          <p:nvPr>
            <p:ph type="sldNum" sz="quarter" idx="5"/>
          </p:nvPr>
        </p:nvSpPr>
        <p:spPr/>
        <p:txBody>
          <a:bodyPr/>
          <a:lstStyle/>
          <a:p>
            <a:fld id="{5985D112-682F-4487-9187-E5AF34266267}" type="slidenum">
              <a:rPr lang="en-GB" smtClean="0"/>
              <a:t>2</a:t>
            </a:fld>
            <a:endParaRPr lang="en-GB"/>
          </a:p>
        </p:txBody>
      </p:sp>
    </p:spTree>
    <p:extLst>
      <p:ext uri="{BB962C8B-B14F-4D97-AF65-F5344CB8AC3E}">
        <p14:creationId xmlns:p14="http://schemas.microsoft.com/office/powerpoint/2010/main" val="31356177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400" b="1" dirty="0"/>
              <a:t>Many parents indicate that they have concerns around various aspects of their children’s online activities.</a:t>
            </a:r>
          </a:p>
          <a:p>
            <a:pPr marL="171450" indent="-171450">
              <a:buFont typeface="Arial" panose="020B0604020202020204" pitchFamily="34" charset="0"/>
              <a:buChar char="•"/>
            </a:pPr>
            <a:r>
              <a:rPr lang="en-GB" sz="1400" dirty="0"/>
              <a:t>The primary worry of all parents of online 3-17s continues to be potential exposure to age inappropriate content - three-quarters of parents said they were either fairly or very concerned about their child seeing content which is not appropriate for their age (76%) and the same proportion were concerned about them seeing ‘adult’ or sexual content (74%).</a:t>
            </a:r>
          </a:p>
          <a:p>
            <a:pPr marL="171450" indent="-171450">
              <a:buFont typeface="Arial" panose="020B0604020202020204" pitchFamily="34" charset="0"/>
              <a:buChar char="•"/>
            </a:pPr>
            <a:r>
              <a:rPr lang="en-GB" sz="1400" dirty="0"/>
              <a:t>72% were concerned their child not knowing how to tell if something is real or fake online.</a:t>
            </a:r>
          </a:p>
          <a:p>
            <a:pPr marL="171450" indent="-171450">
              <a:buFont typeface="Arial" panose="020B0604020202020204" pitchFamily="34" charset="0"/>
              <a:buChar char="•"/>
            </a:pPr>
            <a:r>
              <a:rPr lang="en-GB" sz="1400" dirty="0"/>
              <a:t>Seven in ten (69%) parents fear their child might be bullied online,</a:t>
            </a:r>
          </a:p>
          <a:p>
            <a:pPr marL="171450" indent="-171450">
              <a:buFont typeface="Arial" panose="020B0604020202020204" pitchFamily="34" charset="0"/>
              <a:buChar char="•"/>
            </a:pPr>
            <a:r>
              <a:rPr lang="en-GB" sz="1400" dirty="0"/>
              <a:t>A similar proportion (68%) are worried about them seeing content that encourages them to hurt themselves. </a:t>
            </a:r>
          </a:p>
          <a:p>
            <a:pPr marL="171450" indent="-171450">
              <a:buFont typeface="Arial" panose="020B0604020202020204" pitchFamily="34" charset="0"/>
              <a:buChar char="•"/>
            </a:pPr>
            <a:r>
              <a:rPr lang="en-GB" sz="1400" dirty="0"/>
              <a:t>61% of parents are concerned about their child being influenced by extreme views,</a:t>
            </a:r>
          </a:p>
          <a:p>
            <a:pPr marL="171450" indent="-171450">
              <a:buFont typeface="Arial" panose="020B0604020202020204" pitchFamily="34" charset="0"/>
              <a:buChar char="•"/>
            </a:pPr>
            <a:r>
              <a:rPr lang="en-GB" sz="1400" dirty="0"/>
              <a:t>51% worry about the pressure to spend money online.</a:t>
            </a:r>
          </a:p>
          <a:p>
            <a:pPr marL="171450" indent="-171450">
              <a:buFont typeface="Arial" panose="020B0604020202020204" pitchFamily="34" charset="0"/>
              <a:buChar char="•"/>
            </a:pPr>
            <a:endParaRPr lang="en-GB" sz="1400" dirty="0"/>
          </a:p>
          <a:p>
            <a:pPr marL="0" indent="0">
              <a:buFont typeface="Arial" panose="020B0604020202020204" pitchFamily="34" charset="0"/>
              <a:buNone/>
            </a:pPr>
            <a:r>
              <a:rPr lang="en-GB" sz="1400" dirty="0"/>
              <a:t>Unsurprisingly, there are many concerns which are more prominent among parents of younger (3- 12-year-old) children who go online.:</a:t>
            </a:r>
          </a:p>
          <a:p>
            <a:pPr marL="0" indent="0">
              <a:buFont typeface="Arial" panose="020B0604020202020204" pitchFamily="34" charset="0"/>
              <a:buNone/>
            </a:pPr>
            <a:r>
              <a:rPr lang="en-GB" sz="1400" dirty="0"/>
              <a:t>For example, a higher proportion of these parents compared to their counterparts (parents of teenagers) are concerned about their child being exposed to age inappropriate content (79% vs 69%), their child not being able to tell what is real or fake online (77% vs 64%), their child seeing content which encourages them to harm themselves (70% vs 63%), the 36 child giving out personal details to inappropriate people (67% vs 60%) and the possibility of their child being influenced by extreme views online (64% vs 57%). </a:t>
            </a:r>
          </a:p>
        </p:txBody>
      </p:sp>
      <p:sp>
        <p:nvSpPr>
          <p:cNvPr id="4" name="Slide Number Placeholder 3"/>
          <p:cNvSpPr>
            <a:spLocks noGrp="1"/>
          </p:cNvSpPr>
          <p:nvPr>
            <p:ph type="sldNum" sz="quarter" idx="5"/>
          </p:nvPr>
        </p:nvSpPr>
        <p:spPr/>
        <p:txBody>
          <a:bodyPr/>
          <a:lstStyle/>
          <a:p>
            <a:fld id="{5985D112-682F-4487-9187-E5AF34266267}" type="slidenum">
              <a:rPr lang="en-GB" smtClean="0"/>
              <a:t>3</a:t>
            </a:fld>
            <a:endParaRPr lang="en-GB"/>
          </a:p>
        </p:txBody>
      </p:sp>
    </p:spTree>
    <p:extLst>
      <p:ext uri="{BB962C8B-B14F-4D97-AF65-F5344CB8AC3E}">
        <p14:creationId xmlns:p14="http://schemas.microsoft.com/office/powerpoint/2010/main" val="24018611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a:p>
        </p:txBody>
      </p:sp>
      <p:sp>
        <p:nvSpPr>
          <p:cNvPr id="4" name="Slide Number Placeholder 3"/>
          <p:cNvSpPr>
            <a:spLocks noGrp="1"/>
          </p:cNvSpPr>
          <p:nvPr>
            <p:ph type="sldNum" sz="quarter" idx="5"/>
          </p:nvPr>
        </p:nvSpPr>
        <p:spPr/>
        <p:txBody>
          <a:bodyPr/>
          <a:lstStyle/>
          <a:p>
            <a:fld id="{5985D112-682F-4487-9187-E5AF34266267}" type="slidenum">
              <a:rPr lang="en-GB" smtClean="0"/>
              <a:t>4</a:t>
            </a:fld>
            <a:endParaRPr lang="en-GB"/>
          </a:p>
        </p:txBody>
      </p:sp>
    </p:spTree>
    <p:extLst>
      <p:ext uri="{BB962C8B-B14F-4D97-AF65-F5344CB8AC3E}">
        <p14:creationId xmlns:p14="http://schemas.microsoft.com/office/powerpoint/2010/main" val="33208521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TELL: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b="0" dirty="0"/>
              <a:t>We will be looking at 3–17-year-olds patterns of media use, how they access different sources of media online, and the types of online activities they are participating in. This includes their behaviours and habits in terms of viewing, playing, learning, and interacting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dirty="0"/>
              <a:t>Almost all children from aged 5yrs (96%) went online in 2023, highlighting the centrality of the internet in children’s lives.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dirty="0"/>
              <a:t>And we mustn’t forget that being online does create a lot of opportunity and joy for most of us. So, let’s think about how we can minimise risk and reduce their exposure to harm.</a:t>
            </a:r>
          </a:p>
        </p:txBody>
      </p:sp>
      <p:sp>
        <p:nvSpPr>
          <p:cNvPr id="4" name="Slide Number Placeholder 3"/>
          <p:cNvSpPr>
            <a:spLocks noGrp="1"/>
          </p:cNvSpPr>
          <p:nvPr>
            <p:ph type="sldNum" sz="quarter" idx="5"/>
          </p:nvPr>
        </p:nvSpPr>
        <p:spPr/>
        <p:txBody>
          <a:bodyPr/>
          <a:lstStyle/>
          <a:p>
            <a:fld id="{5985D112-682F-4487-9187-E5AF34266267}" type="slidenum">
              <a:rPr lang="en-GB" smtClean="0"/>
              <a:t>5</a:t>
            </a:fld>
            <a:endParaRPr lang="en-GB"/>
          </a:p>
        </p:txBody>
      </p:sp>
    </p:spTree>
    <p:extLst>
      <p:ext uri="{BB962C8B-B14F-4D97-AF65-F5344CB8AC3E}">
        <p14:creationId xmlns:p14="http://schemas.microsoft.com/office/powerpoint/2010/main" val="5417047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GB" sz="1400" dirty="0"/>
              <a:t>By the age of 11 nine in ten (91%) children aged 3-17 own their own mobile phone. in the period before they progress to secondary school, children become more likely to use a mobile phone to go online, while younger children (those aged 10 and under) are more likely to use a tablet.</a:t>
            </a:r>
            <a:endParaRPr lang="en-GB" sz="1400" b="1" dirty="0"/>
          </a:p>
          <a:p>
            <a:pPr marL="0" marR="0">
              <a:spcBef>
                <a:spcPts val="0"/>
              </a:spcBef>
              <a:spcAft>
                <a:spcPts val="0"/>
              </a:spcAft>
            </a:pPr>
            <a:endParaRPr lang="en-GB" sz="1400" b="1" dirty="0"/>
          </a:p>
          <a:p>
            <a:pPr marL="0" marR="0">
              <a:spcBef>
                <a:spcPts val="0"/>
              </a:spcBef>
              <a:spcAft>
                <a:spcPts val="0"/>
              </a:spcAft>
            </a:pPr>
            <a:r>
              <a:rPr lang="en-GB" sz="1400" b="1" dirty="0"/>
              <a:t>TELL</a:t>
            </a:r>
            <a:r>
              <a:rPr lang="en-GB" sz="1400" dirty="0"/>
              <a:t> - </a:t>
            </a:r>
            <a:r>
              <a:rPr lang="en-US" sz="1400" dirty="0">
                <a:solidFill>
                  <a:srgbClr val="000000"/>
                </a:solidFill>
                <a:effectLst/>
                <a:latin typeface="Arial" panose="020B0604020202020204" pitchFamily="34" charset="0"/>
                <a:ea typeface="Arial" panose="020B0604020202020204" pitchFamily="34" charset="0"/>
              </a:rPr>
              <a:t>A common debate is about the age at which children should be able to use smartphones. These are mobile phones that can access the internet and have apps installed on them. Some parents have opted for non-smart’ phones, which are mobiles that usually only have text and call capabilities.</a:t>
            </a:r>
            <a:endParaRPr lang="en-GB" sz="14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400" dirty="0">
                <a:solidFill>
                  <a:srgbClr val="000000"/>
                </a:solidFill>
                <a:effectLst/>
                <a:latin typeface="Arial" panose="020B0604020202020204" pitchFamily="34" charset="0"/>
                <a:ea typeface="Arial" panose="020B0604020202020204" pitchFamily="34" charset="0"/>
              </a:rPr>
              <a:t> </a:t>
            </a:r>
            <a:endParaRPr lang="en-GB" sz="1400" dirty="0">
              <a:solidFill>
                <a:srgbClr val="000000"/>
              </a:solidFill>
              <a:effectLst/>
              <a:latin typeface="Arial" panose="020B0604020202020204" pitchFamily="34" charset="0"/>
              <a:ea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dirty="0"/>
          </a:p>
        </p:txBody>
      </p:sp>
      <p:sp>
        <p:nvSpPr>
          <p:cNvPr id="4" name="Slide Number Placeholder 3"/>
          <p:cNvSpPr>
            <a:spLocks noGrp="1"/>
          </p:cNvSpPr>
          <p:nvPr>
            <p:ph type="sldNum" sz="quarter" idx="5"/>
          </p:nvPr>
        </p:nvSpPr>
        <p:spPr/>
        <p:txBody>
          <a:bodyPr/>
          <a:lstStyle/>
          <a:p>
            <a:fld id="{5985D112-682F-4487-9187-E5AF34266267}" type="slidenum">
              <a:rPr lang="en-GB" smtClean="0"/>
              <a:t>6</a:t>
            </a:fld>
            <a:endParaRPr lang="en-GB"/>
          </a:p>
        </p:txBody>
      </p:sp>
    </p:spTree>
    <p:extLst>
      <p:ext uri="{BB962C8B-B14F-4D97-AF65-F5344CB8AC3E}">
        <p14:creationId xmlns:p14="http://schemas.microsoft.com/office/powerpoint/2010/main" val="4885743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400" b="1" dirty="0">
                <a:solidFill>
                  <a:srgbClr val="000000"/>
                </a:solidFill>
                <a:effectLst/>
                <a:latin typeface="Arial" panose="020B0604020202020204" pitchFamily="34" charset="0"/>
                <a:ea typeface="Arial" panose="020B0604020202020204" pitchFamily="34" charset="0"/>
              </a:rPr>
              <a:t>ASK THEM TO CONSIDER:</a:t>
            </a:r>
            <a:endParaRPr lang="en-US" sz="1400" dirty="0">
              <a:solidFill>
                <a:srgbClr val="000000"/>
              </a:solidFill>
              <a:effectLst/>
              <a:latin typeface="Arial" panose="020B0604020202020204" pitchFamily="34" charset="0"/>
              <a:ea typeface="Arial" panose="020B0604020202020204" pitchFamily="34" charset="0"/>
            </a:endParaRPr>
          </a:p>
          <a:p>
            <a:pPr marL="171450" marR="0" indent="-171450">
              <a:spcBef>
                <a:spcPts val="0"/>
              </a:spcBef>
              <a:spcAft>
                <a:spcPts val="0"/>
              </a:spcAft>
              <a:buFont typeface="Arial" panose="020B0604020202020204" pitchFamily="34" charset="0"/>
              <a:buChar char="•"/>
            </a:pPr>
            <a:r>
              <a:rPr lang="en-US" sz="1400" dirty="0">
                <a:solidFill>
                  <a:srgbClr val="000000"/>
                </a:solidFill>
                <a:effectLst/>
                <a:latin typeface="Arial" panose="020B0604020202020204" pitchFamily="34" charset="0"/>
                <a:ea typeface="Arial" panose="020B0604020202020204" pitchFamily="34" charset="0"/>
              </a:rPr>
              <a:t>How will they reduce any risks?</a:t>
            </a:r>
          </a:p>
          <a:p>
            <a:pPr marL="171450" marR="0" indent="-171450">
              <a:spcBef>
                <a:spcPts val="0"/>
              </a:spcBef>
              <a:spcAft>
                <a:spcPts val="0"/>
              </a:spcAft>
              <a:buFont typeface="Arial" panose="020B0604020202020204" pitchFamily="34" charset="0"/>
              <a:buChar char="•"/>
            </a:pPr>
            <a:r>
              <a:rPr lang="en-US" sz="1400" dirty="0">
                <a:solidFill>
                  <a:srgbClr val="000000"/>
                </a:solidFill>
                <a:effectLst/>
                <a:latin typeface="Arial" panose="020B0604020202020204" pitchFamily="34" charset="0"/>
                <a:ea typeface="Arial" panose="020B0604020202020204" pitchFamily="34" charset="0"/>
              </a:rPr>
              <a:t>What does their child need the mobile for? Is it simply to stay in touch with you - then a ‘non-smart’ phone might be enough. But if you want them to access homework or learning on their mobile, then a smartphone might be better.</a:t>
            </a:r>
          </a:p>
          <a:p>
            <a:pPr marL="171450" marR="0" indent="-171450">
              <a:spcBef>
                <a:spcPts val="0"/>
              </a:spcBef>
              <a:spcAft>
                <a:spcPts val="0"/>
              </a:spcAft>
              <a:buFont typeface="Arial" panose="020B0604020202020204" pitchFamily="34" charset="0"/>
              <a:buChar char="•"/>
            </a:pPr>
            <a:r>
              <a:rPr lang="en-US" sz="1400" dirty="0">
                <a:solidFill>
                  <a:srgbClr val="000000"/>
                </a:solidFill>
                <a:effectLst/>
                <a:latin typeface="Arial" panose="020B0604020202020204" pitchFamily="34" charset="0"/>
                <a:ea typeface="Arial" panose="020B0604020202020204" pitchFamily="34" charset="0"/>
              </a:rPr>
              <a:t>How you can help them child learn the basic skills to use it safely e.g. to send a message, take part in a group chat, manage their timings etc. Children need our support with developing these skills. You wouldn’t give your child a knife without guidance and support, similarly a phone can cause harm and so need to think about this.</a:t>
            </a:r>
            <a:endParaRPr lang="en-GB" sz="1400" dirty="0">
              <a:solidFill>
                <a:srgbClr val="000000"/>
              </a:solidFill>
              <a:effectLst/>
              <a:latin typeface="Arial" panose="020B0604020202020204" pitchFamily="34" charset="0"/>
              <a:ea typeface="Arial" panose="020B0604020202020204" pitchFamily="34" charset="0"/>
            </a:endParaRPr>
          </a:p>
          <a:p>
            <a:pPr marL="171450" marR="0" indent="-171450">
              <a:spcBef>
                <a:spcPts val="0"/>
              </a:spcBef>
              <a:spcAft>
                <a:spcPts val="0"/>
              </a:spcAft>
              <a:buFont typeface="Arial" panose="020B0604020202020204" pitchFamily="34" charset="0"/>
              <a:buChar char="•"/>
            </a:pPr>
            <a:r>
              <a:rPr lang="en-GB" sz="1400" dirty="0">
                <a:solidFill>
                  <a:srgbClr val="000000"/>
                </a:solidFill>
                <a:effectLst/>
                <a:latin typeface="Arial" panose="020B0604020202020204" pitchFamily="34" charset="0"/>
                <a:ea typeface="Arial" panose="020B0604020202020204" pitchFamily="34" charset="0"/>
              </a:rPr>
              <a:t>Whatever they decide, communication is key - </a:t>
            </a:r>
            <a:r>
              <a:rPr lang="en-US" sz="1400" dirty="0">
                <a:solidFill>
                  <a:srgbClr val="000000"/>
                </a:solidFill>
                <a:effectLst/>
                <a:latin typeface="Arial" panose="020B0604020202020204" pitchFamily="34" charset="0"/>
                <a:ea typeface="Arial" panose="020B0604020202020204" pitchFamily="34" charset="0"/>
              </a:rPr>
              <a:t>involve the child in the process to establish shared expectations.</a:t>
            </a:r>
          </a:p>
          <a:p>
            <a:pPr marL="171450" marR="0" indent="-171450">
              <a:spcBef>
                <a:spcPts val="0"/>
              </a:spcBef>
              <a:spcAft>
                <a:spcPts val="0"/>
              </a:spcAft>
              <a:buFont typeface="Arial" panose="020B0604020202020204" pitchFamily="34" charset="0"/>
              <a:buChar char="•"/>
            </a:pPr>
            <a:r>
              <a:rPr lang="en-US" sz="1400" dirty="0">
                <a:solidFill>
                  <a:srgbClr val="000000"/>
                </a:solidFill>
                <a:effectLst/>
                <a:latin typeface="Arial" panose="020B0604020202020204" pitchFamily="34" charset="0"/>
                <a:ea typeface="Arial" panose="020B0604020202020204" pitchFamily="34" charset="0"/>
              </a:rPr>
              <a:t>Remember to set up parental control settings or use a parental controls app to help them stay safe.</a:t>
            </a:r>
            <a:endParaRPr lang="en-GB" sz="14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endParaRPr lang="en-GB" sz="1400" dirty="0">
              <a:solidFill>
                <a:srgbClr val="000000"/>
              </a:solidFill>
              <a:effectLst/>
              <a:latin typeface="Arial" panose="020B0604020202020204" pitchFamily="34" charset="0"/>
              <a:ea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dirty="0"/>
          </a:p>
        </p:txBody>
      </p:sp>
      <p:sp>
        <p:nvSpPr>
          <p:cNvPr id="4" name="Slide Number Placeholder 3"/>
          <p:cNvSpPr>
            <a:spLocks noGrp="1"/>
          </p:cNvSpPr>
          <p:nvPr>
            <p:ph type="sldNum" sz="quarter" idx="5"/>
          </p:nvPr>
        </p:nvSpPr>
        <p:spPr/>
        <p:txBody>
          <a:bodyPr/>
          <a:lstStyle/>
          <a:p>
            <a:fld id="{5985D112-682F-4487-9187-E5AF34266267}" type="slidenum">
              <a:rPr lang="en-GB" smtClean="0"/>
              <a:t>7</a:t>
            </a:fld>
            <a:endParaRPr lang="en-GB"/>
          </a:p>
        </p:txBody>
      </p:sp>
    </p:spTree>
    <p:extLst>
      <p:ext uri="{BB962C8B-B14F-4D97-AF65-F5344CB8AC3E}">
        <p14:creationId xmlns:p14="http://schemas.microsoft.com/office/powerpoint/2010/main" val="40296693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0" i="0" u="none" strike="noStrike" dirty="0">
                <a:solidFill>
                  <a:srgbClr val="1D9BF0"/>
                </a:solidFill>
                <a:effectLst/>
                <a:latin typeface="inherit"/>
                <a:hlinkClick r:id="rId3"/>
              </a:rPr>
              <a:t>https://</a:t>
            </a:r>
            <a:r>
              <a:rPr lang="en-GB" sz="1400" b="0" i="0" u="none" strike="noStrike" dirty="0">
                <a:solidFill>
                  <a:srgbClr val="1D9BF0"/>
                </a:solidFill>
                <a:effectLst/>
                <a:latin typeface="TwitterChirp"/>
                <a:hlinkClick r:id="rId3"/>
              </a:rPr>
              <a:t>drive.google.com/</a:t>
            </a:r>
            <a:r>
              <a:rPr lang="en-GB" sz="1400" b="0" i="0" u="none" strike="noStrike" dirty="0" err="1">
                <a:solidFill>
                  <a:srgbClr val="1D9BF0"/>
                </a:solidFill>
                <a:effectLst/>
                <a:latin typeface="TwitterChirp"/>
                <a:hlinkClick r:id="rId3"/>
              </a:rPr>
              <a:t>uc?export</a:t>
            </a:r>
            <a:r>
              <a:rPr lang="en-GB" sz="1400" b="0" i="0" u="none" strike="noStrike" dirty="0">
                <a:solidFill>
                  <a:srgbClr val="1D9BF0"/>
                </a:solidFill>
                <a:effectLst/>
                <a:latin typeface="TwitterChirp"/>
                <a:hlinkClick r:id="rId3"/>
              </a:rPr>
              <a:t>=</a:t>
            </a:r>
            <a:r>
              <a:rPr lang="en-GB" sz="1400" b="0" i="0" u="none" strike="noStrike" dirty="0" err="1">
                <a:solidFill>
                  <a:srgbClr val="1D9BF0"/>
                </a:solidFill>
                <a:effectLst/>
                <a:latin typeface="TwitterChirp"/>
                <a:hlinkClick r:id="rId3"/>
              </a:rPr>
              <a:t>down</a:t>
            </a:r>
            <a:r>
              <a:rPr lang="en-GB" sz="1400" b="0" i="0" u="none" strike="noStrike" dirty="0" err="1">
                <a:solidFill>
                  <a:srgbClr val="1D9BF0"/>
                </a:solidFill>
                <a:effectLst/>
                <a:latin typeface="inherit"/>
                <a:hlinkClick r:id="rId3"/>
              </a:rPr>
              <a:t>load&amp;id</a:t>
            </a:r>
            <a:r>
              <a:rPr lang="en-GB" sz="1400" b="0" i="0" u="none" strike="noStrike" dirty="0">
                <a:solidFill>
                  <a:srgbClr val="1D9BF0"/>
                </a:solidFill>
                <a:effectLst/>
                <a:latin typeface="inherit"/>
                <a:hlinkClick r:id="rId3"/>
              </a:rPr>
              <a:t>=1-E_5IiDOfw3EQBPQgbGe9f2Qy3T7o_ny</a:t>
            </a:r>
            <a:r>
              <a:rPr lang="en-GB" sz="1400" b="0" i="0" u="none" strike="noStrike" dirty="0">
                <a:solidFill>
                  <a:srgbClr val="1D9BF0"/>
                </a:solidFill>
                <a:effectLst/>
                <a:latin typeface="TwitterChirp"/>
                <a:hlinkClick r:id="rId3"/>
              </a:rPr>
              <a:t>…</a:t>
            </a:r>
            <a:endParaRPr lang="en-GB" sz="1400" b="0" i="0" u="none" strike="noStrike" dirty="0">
              <a:solidFill>
                <a:srgbClr val="1D9BF0"/>
              </a:solidFill>
              <a:effectLst/>
              <a:latin typeface="TwitterChirp"/>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b="0" i="0" u="none" strike="noStrike" dirty="0">
              <a:solidFill>
                <a:srgbClr val="1D9BF0"/>
              </a:solidFill>
              <a:effectLst/>
              <a:latin typeface="TwitterChirp"/>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0" i="0" u="none" strike="noStrike" dirty="0">
                <a:solidFill>
                  <a:srgbClr val="1D9BF0"/>
                </a:solidFill>
                <a:effectLst/>
                <a:latin typeface="TwitterChirp"/>
              </a:rPr>
              <a:t>Take them through some of the key points from this leaflet on healthy habits and using tech for good</a:t>
            </a:r>
            <a:endParaRPr lang="en-GB" sz="140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dirty="0"/>
          </a:p>
        </p:txBody>
      </p:sp>
      <p:sp>
        <p:nvSpPr>
          <p:cNvPr id="4" name="Slide Number Placeholder 3"/>
          <p:cNvSpPr>
            <a:spLocks noGrp="1"/>
          </p:cNvSpPr>
          <p:nvPr>
            <p:ph type="sldNum" sz="quarter" idx="5"/>
          </p:nvPr>
        </p:nvSpPr>
        <p:spPr/>
        <p:txBody>
          <a:bodyPr/>
          <a:lstStyle/>
          <a:p>
            <a:fld id="{5985D112-682F-4487-9187-E5AF34266267}" type="slidenum">
              <a:rPr lang="en-GB" smtClean="0"/>
              <a:t>8</a:t>
            </a:fld>
            <a:endParaRPr lang="en-GB"/>
          </a:p>
        </p:txBody>
      </p:sp>
    </p:spTree>
    <p:extLst>
      <p:ext uri="{BB962C8B-B14F-4D97-AF65-F5344CB8AC3E}">
        <p14:creationId xmlns:p14="http://schemas.microsoft.com/office/powerpoint/2010/main" val="39489681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a:p>
        </p:txBody>
      </p:sp>
      <p:sp>
        <p:nvSpPr>
          <p:cNvPr id="4" name="Slide Number Placeholder 3"/>
          <p:cNvSpPr>
            <a:spLocks noGrp="1"/>
          </p:cNvSpPr>
          <p:nvPr>
            <p:ph type="sldNum" sz="quarter" idx="5"/>
          </p:nvPr>
        </p:nvSpPr>
        <p:spPr/>
        <p:txBody>
          <a:bodyPr/>
          <a:lstStyle/>
          <a:p>
            <a:fld id="{5985D112-682F-4487-9187-E5AF34266267}" type="slidenum">
              <a:rPr lang="en-GB" smtClean="0"/>
              <a:t>9</a:t>
            </a:fld>
            <a:endParaRPr lang="en-GB"/>
          </a:p>
        </p:txBody>
      </p:sp>
    </p:spTree>
    <p:extLst>
      <p:ext uri="{BB962C8B-B14F-4D97-AF65-F5344CB8AC3E}">
        <p14:creationId xmlns:p14="http://schemas.microsoft.com/office/powerpoint/2010/main" val="3619550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b="1" dirty="0"/>
              <a:t>TELL:</a:t>
            </a:r>
            <a:r>
              <a:rPr lang="en-GB" sz="1400" dirty="0"/>
              <a:t> </a:t>
            </a:r>
          </a:p>
          <a:p>
            <a:pPr marL="171450" indent="-171450">
              <a:buFont typeface="Arial" panose="020B0604020202020204" pitchFamily="34" charset="0"/>
              <a:buChar char="•"/>
            </a:pPr>
            <a:r>
              <a:rPr lang="en-GB" sz="1400" dirty="0"/>
              <a:t>Sharenting is when parents share photos of their children online. Usually, images are shared on social media platforms to capture memorable moments in children’s lives, such as first steps, trips to the zoo, school performances, and holidays.</a:t>
            </a:r>
          </a:p>
          <a:p>
            <a:pPr marL="171450" indent="-171450">
              <a:buFont typeface="Arial" panose="020B0604020202020204" pitchFamily="34" charset="0"/>
              <a:buChar char="•"/>
            </a:pPr>
            <a:r>
              <a:rPr lang="en-GB" sz="1400" b="0" i="0" dirty="0">
                <a:solidFill>
                  <a:srgbClr val="8F8F8F"/>
                </a:solidFill>
                <a:effectLst/>
                <a:latin typeface="MuseoSans"/>
              </a:rPr>
              <a:t>more than </a:t>
            </a:r>
            <a:r>
              <a:rPr lang="en-GB" sz="1400" b="0" i="0" u="none" strike="noStrike" dirty="0">
                <a:solidFill>
                  <a:srgbClr val="006D5C"/>
                </a:solidFill>
                <a:effectLst/>
                <a:latin typeface="MuseoSans"/>
                <a:hlinkClick r:id="rId3"/>
              </a:rPr>
              <a:t>75% of parents</a:t>
            </a:r>
            <a:r>
              <a:rPr lang="en-GB" sz="1400" b="0" i="0" dirty="0">
                <a:solidFill>
                  <a:srgbClr val="8F8F8F"/>
                </a:solidFill>
                <a:effectLst/>
                <a:latin typeface="MuseoSans"/>
              </a:rPr>
              <a:t> have shared their children’s images on social media, and 33% have never asked their children for permission before sharing photos online.</a:t>
            </a:r>
          </a:p>
          <a:p>
            <a:pPr marL="171450" indent="-171450">
              <a:buFont typeface="Arial" panose="020B0604020202020204" pitchFamily="34" charset="0"/>
              <a:buChar char="•"/>
            </a:pPr>
            <a:endParaRPr lang="en-GB" sz="1400" b="0" i="0" dirty="0">
              <a:solidFill>
                <a:srgbClr val="8F8F8F"/>
              </a:solidFill>
              <a:effectLst/>
              <a:latin typeface="MuseoSans"/>
            </a:endParaRPr>
          </a:p>
          <a:p>
            <a:pPr marL="0" indent="0">
              <a:buFont typeface="Arial" panose="020B0604020202020204" pitchFamily="34" charset="0"/>
              <a:buNone/>
            </a:pPr>
            <a:r>
              <a:rPr lang="en-GB" sz="1400" b="1" i="0" dirty="0">
                <a:solidFill>
                  <a:srgbClr val="8F8F8F"/>
                </a:solidFill>
                <a:effectLst/>
                <a:latin typeface="MuseoSans"/>
              </a:rPr>
              <a:t>EXPLAIN THE RISKS:</a:t>
            </a:r>
          </a:p>
          <a:p>
            <a:pPr marL="171450" indent="-171450">
              <a:buFont typeface="Arial" panose="020B0604020202020204" pitchFamily="34" charset="0"/>
              <a:buChar char="•"/>
            </a:pPr>
            <a:r>
              <a:rPr lang="en-GB" sz="1400" b="1" i="0" dirty="0">
                <a:solidFill>
                  <a:srgbClr val="8F8F8F"/>
                </a:solidFill>
                <a:effectLst/>
                <a:latin typeface="MuseoSans"/>
              </a:rPr>
              <a:t>Identity theft </a:t>
            </a:r>
            <a:r>
              <a:rPr lang="en-GB" sz="1400" b="0" i="0" dirty="0">
                <a:solidFill>
                  <a:srgbClr val="8F8F8F"/>
                </a:solidFill>
                <a:effectLst/>
                <a:latin typeface="MuseoSans"/>
              </a:rPr>
              <a:t>-  sharenting habits expose incredible amounts of personal information about their children. More than 80% of parents use their kids’ real names on social media posts. </a:t>
            </a:r>
          </a:p>
          <a:p>
            <a:pPr marL="171450" indent="-171450">
              <a:buFont typeface="Arial" panose="020B0604020202020204" pitchFamily="34" charset="0"/>
              <a:buChar char="•"/>
            </a:pPr>
            <a:r>
              <a:rPr lang="en-GB" sz="1400" b="1" i="0" dirty="0">
                <a:solidFill>
                  <a:srgbClr val="8F8F8F"/>
                </a:solidFill>
                <a:effectLst/>
                <a:latin typeface="MuseoSans"/>
              </a:rPr>
              <a:t>Permanence</a:t>
            </a:r>
            <a:r>
              <a:rPr lang="en-GB" sz="1400" b="0" i="0" dirty="0">
                <a:solidFill>
                  <a:srgbClr val="8F8F8F"/>
                </a:solidFill>
                <a:effectLst/>
                <a:latin typeface="MuseoSans"/>
              </a:rPr>
              <a:t> of digital content – even if a post is deleted, someone could have taken a copy, which could put the child at risk or lead to bullying or teasing in the future</a:t>
            </a:r>
          </a:p>
          <a:p>
            <a:pPr marL="171450" indent="-171450">
              <a:buFont typeface="Arial" panose="020B0604020202020204" pitchFamily="34" charset="0"/>
              <a:buChar char="•"/>
            </a:pPr>
            <a:r>
              <a:rPr lang="en-GB" sz="1400" b="1" i="0" dirty="0">
                <a:solidFill>
                  <a:srgbClr val="8F8F8F"/>
                </a:solidFill>
                <a:effectLst/>
                <a:latin typeface="MuseoSans"/>
              </a:rPr>
              <a:t>Losing control of images </a:t>
            </a:r>
            <a:r>
              <a:rPr lang="en-GB" sz="1400" b="0" i="0" dirty="0">
                <a:solidFill>
                  <a:srgbClr val="8F8F8F"/>
                </a:solidFill>
                <a:effectLst/>
                <a:latin typeface="MuseoSans"/>
              </a:rPr>
              <a:t>- most social media sites own any content posted to their platforms. This clause is usually hidden in the terms and conditions that most users scroll through without reading. This means the platform on which it is shared has ownership of the image.</a:t>
            </a:r>
          </a:p>
          <a:p>
            <a:pPr marL="171450" indent="-171450">
              <a:buFont typeface="Arial" panose="020B0604020202020204" pitchFamily="34" charset="0"/>
              <a:buChar char="•"/>
            </a:pPr>
            <a:r>
              <a:rPr lang="en-GB" sz="1400" b="1" i="0" dirty="0">
                <a:solidFill>
                  <a:srgbClr val="8F8F8F"/>
                </a:solidFill>
                <a:effectLst/>
                <a:latin typeface="MuseoSans"/>
              </a:rPr>
              <a:t>Exposure to child predators </a:t>
            </a:r>
            <a:r>
              <a:rPr lang="en-GB" sz="1400" b="0" i="0" dirty="0">
                <a:solidFill>
                  <a:srgbClr val="8F8F8F"/>
                </a:solidFill>
                <a:effectLst/>
                <a:latin typeface="MuseoSans"/>
              </a:rPr>
              <a:t>- images parents share can contain information that allows predators to track children. E.g. school or uniform, street name of the family home, while geotags can allow people with nefarious intent to track the child’s real-time location. In addition, because parents cannot control how far these photos spread, it is impossible to know where they end up, even with privacy controls in place.</a:t>
            </a:r>
          </a:p>
          <a:p>
            <a:pPr marL="171450" indent="-171450">
              <a:buFont typeface="Arial" panose="020B0604020202020204" pitchFamily="34" charset="0"/>
              <a:buChar char="•"/>
            </a:pPr>
            <a:r>
              <a:rPr lang="en-GB" sz="1400" b="0" i="0" dirty="0">
                <a:solidFill>
                  <a:srgbClr val="8F8F8F"/>
                </a:solidFill>
                <a:effectLst/>
                <a:latin typeface="MuseoSans"/>
              </a:rPr>
              <a:t>Since sharenting essentially </a:t>
            </a:r>
            <a:r>
              <a:rPr lang="en-GB" sz="1400" b="1" i="0" dirty="0">
                <a:solidFill>
                  <a:srgbClr val="8F8F8F"/>
                </a:solidFill>
                <a:effectLst/>
                <a:latin typeface="MuseoSans"/>
              </a:rPr>
              <a:t>creates their children’s digital footprints before they are old enough to consent to it, the practice can also create privacy issues b</a:t>
            </a:r>
            <a:r>
              <a:rPr lang="en-GB" sz="1400" b="0" i="0" dirty="0">
                <a:solidFill>
                  <a:srgbClr val="8F8F8F"/>
                </a:solidFill>
                <a:effectLst/>
                <a:latin typeface="MuseoSans"/>
              </a:rPr>
              <a:t>etween children and parents that can erode trust in that relationship. For all these reasons, it is important for parents to think twice before posting about their kids. </a:t>
            </a:r>
            <a:endParaRPr lang="en-GB" sz="1400" b="0" dirty="0"/>
          </a:p>
          <a:p>
            <a:pPr marL="628650" lvl="1" indent="-171450">
              <a:buFont typeface="Arial" panose="020B0604020202020204" pitchFamily="34" charset="0"/>
              <a:buChar char="•"/>
            </a:pPr>
            <a:endParaRPr lang="en-GB" sz="14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i="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10</a:t>
            </a:fld>
            <a:endParaRPr lang="en-GB"/>
          </a:p>
        </p:txBody>
      </p:sp>
    </p:spTree>
    <p:extLst>
      <p:ext uri="{BB962C8B-B14F-4D97-AF65-F5344CB8AC3E}">
        <p14:creationId xmlns:p14="http://schemas.microsoft.com/office/powerpoint/2010/main" val="33812835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ASK: </a:t>
            </a:r>
            <a:r>
              <a:rPr lang="en-GB" sz="1400" dirty="0"/>
              <a:t>What rules do you set for your children? How confident are you in implementing them?</a:t>
            </a:r>
          </a:p>
          <a:p>
            <a:pPr marL="0" indent="0">
              <a:buFont typeface="Arial" panose="020B0604020202020204" pitchFamily="34" charset="0"/>
              <a:buNone/>
            </a:pPr>
            <a:endParaRPr lang="en-GB" sz="1400" dirty="0"/>
          </a:p>
          <a:p>
            <a:pPr marL="0" indent="0">
              <a:buNone/>
            </a:pPr>
            <a:endParaRPr lang="en-GB" sz="1400" dirty="0"/>
          </a:p>
          <a:p>
            <a:pPr marL="0" indent="0">
              <a:buNone/>
            </a:pPr>
            <a:endParaRPr lang="en-GB" sz="1400" dirty="0"/>
          </a:p>
        </p:txBody>
      </p:sp>
      <p:sp>
        <p:nvSpPr>
          <p:cNvPr id="4" name="Slide Number Placeholder 3"/>
          <p:cNvSpPr>
            <a:spLocks noGrp="1"/>
          </p:cNvSpPr>
          <p:nvPr>
            <p:ph type="sldNum" sz="quarter" idx="5"/>
          </p:nvPr>
        </p:nvSpPr>
        <p:spPr/>
        <p:txBody>
          <a:bodyPr/>
          <a:lstStyle/>
          <a:p>
            <a:fld id="{5985D112-682F-4487-9187-E5AF34266267}" type="slidenum">
              <a:rPr lang="en-GB" smtClean="0"/>
              <a:t>11</a:t>
            </a:fld>
            <a:endParaRPr lang="en-GB"/>
          </a:p>
        </p:txBody>
      </p:sp>
    </p:spTree>
    <p:extLst>
      <p:ext uri="{BB962C8B-B14F-4D97-AF65-F5344CB8AC3E}">
        <p14:creationId xmlns:p14="http://schemas.microsoft.com/office/powerpoint/2010/main" val="8475076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F68D95-FDC6-8A75-68FD-586DAF5912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45BAA4-8651-BEF9-DF65-C945E8D163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5A3710-99DD-CA21-AC82-6539CBE82F9F}"/>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ASK: </a:t>
            </a:r>
            <a:r>
              <a:rPr lang="en-GB" sz="1400" dirty="0"/>
              <a:t>What restrictions do you set for your children? How confident are you in implementing them?</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dirty="0"/>
              <a:t>More than eight in ten (83%) 8-17s in this group say there is at least one time when they cannot use their phones at home.  Looking at specific restrictions when a child in this group is at home, nearly six in ten (58%) of 8-17s who go online via their phone say they are not allowed to use their phones when they are in bed at night, with a similar proportion (57%) reporting that they are not allowed to do so while having meals. Younger children in this group are more likely than older ones to report having each of these restrictions in place</a:t>
            </a:r>
          </a:p>
          <a:p>
            <a:pPr marL="0" indent="0">
              <a:buFont typeface="Arial" panose="020B0604020202020204" pitchFamily="34" charset="0"/>
              <a:buNone/>
            </a:pPr>
            <a:endParaRPr lang="en-GB" sz="1400" dirty="0"/>
          </a:p>
          <a:p>
            <a:pPr marL="0" indent="0">
              <a:buNone/>
            </a:pPr>
            <a:endParaRPr lang="en-GB" sz="1400" dirty="0"/>
          </a:p>
          <a:p>
            <a:pPr marL="0" indent="0">
              <a:buNone/>
            </a:pPr>
            <a:endParaRPr lang="en-GB" sz="1400" dirty="0"/>
          </a:p>
        </p:txBody>
      </p:sp>
      <p:sp>
        <p:nvSpPr>
          <p:cNvPr id="4" name="Slide Number Placeholder 3">
            <a:extLst>
              <a:ext uri="{FF2B5EF4-FFF2-40B4-BE49-F238E27FC236}">
                <a16:creationId xmlns:a16="http://schemas.microsoft.com/office/drawing/2014/main" id="{59E30651-4AA7-58BD-641F-896FDCE8F641}"/>
              </a:ext>
            </a:extLst>
          </p:cNvPr>
          <p:cNvSpPr>
            <a:spLocks noGrp="1"/>
          </p:cNvSpPr>
          <p:nvPr>
            <p:ph type="sldNum" sz="quarter" idx="5"/>
          </p:nvPr>
        </p:nvSpPr>
        <p:spPr/>
        <p:txBody>
          <a:bodyPr/>
          <a:lstStyle/>
          <a:p>
            <a:fld id="{5985D112-682F-4487-9187-E5AF34266267}" type="slidenum">
              <a:rPr lang="en-GB" smtClean="0"/>
              <a:t>12</a:t>
            </a:fld>
            <a:endParaRPr lang="en-GB"/>
          </a:p>
        </p:txBody>
      </p:sp>
    </p:spTree>
    <p:extLst>
      <p:ext uri="{BB962C8B-B14F-4D97-AF65-F5344CB8AC3E}">
        <p14:creationId xmlns:p14="http://schemas.microsoft.com/office/powerpoint/2010/main" val="39630235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400" b="1" dirty="0"/>
              <a:t>TELL</a:t>
            </a:r>
            <a:r>
              <a:rPr lang="en-GB" sz="1400" dirty="0"/>
              <a:t> - The two most commonly-employed types of parental supervision among parents of 3-17s are to:</a:t>
            </a:r>
          </a:p>
          <a:p>
            <a:pPr marL="171450" indent="-171450">
              <a:buFont typeface="Arial" panose="020B0604020202020204" pitchFamily="34" charset="0"/>
              <a:buChar char="•"/>
            </a:pPr>
            <a:r>
              <a:rPr lang="en-GB" sz="1400" dirty="0"/>
              <a:t>ask their child about what they are or have been doing online (59%), and </a:t>
            </a:r>
          </a:p>
          <a:p>
            <a:pPr marL="171450" indent="-171450">
              <a:buFont typeface="Arial" panose="020B0604020202020204" pitchFamily="34" charset="0"/>
              <a:buChar char="•"/>
            </a:pPr>
            <a:r>
              <a:rPr lang="en-GB" sz="1400" dirty="0"/>
              <a:t>be nearby and regularly checking what their child does (55%). </a:t>
            </a:r>
          </a:p>
          <a:p>
            <a:pPr marL="0" indent="0">
              <a:buFont typeface="Arial" panose="020B0604020202020204" pitchFamily="34" charset="0"/>
              <a:buNone/>
            </a:pPr>
            <a:r>
              <a:rPr lang="en-GB" sz="1400" dirty="0"/>
              <a:t>Of course, this varies as the child gets older and more independent, as  parents decreasingly monitor their child’s online life</a:t>
            </a:r>
          </a:p>
          <a:p>
            <a:pPr marL="0" indent="0">
              <a:buNone/>
            </a:pPr>
            <a:endParaRPr lang="en-GB" sz="1400" dirty="0"/>
          </a:p>
        </p:txBody>
      </p:sp>
      <p:sp>
        <p:nvSpPr>
          <p:cNvPr id="4" name="Slide Number Placeholder 3"/>
          <p:cNvSpPr>
            <a:spLocks noGrp="1"/>
          </p:cNvSpPr>
          <p:nvPr>
            <p:ph type="sldNum" sz="quarter" idx="5"/>
          </p:nvPr>
        </p:nvSpPr>
        <p:spPr/>
        <p:txBody>
          <a:bodyPr/>
          <a:lstStyle/>
          <a:p>
            <a:fld id="{5985D112-682F-4487-9187-E5AF34266267}" type="slidenum">
              <a:rPr lang="en-GB" smtClean="0"/>
              <a:t>13</a:t>
            </a:fld>
            <a:endParaRPr lang="en-GB"/>
          </a:p>
        </p:txBody>
      </p:sp>
    </p:spTree>
    <p:extLst>
      <p:ext uri="{BB962C8B-B14F-4D97-AF65-F5344CB8AC3E}">
        <p14:creationId xmlns:p14="http://schemas.microsoft.com/office/powerpoint/2010/main" val="305156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t>TELL</a:t>
            </a:r>
            <a:r>
              <a:rPr lang="en-GB" sz="1400" dirty="0"/>
              <a:t> – it is important that these controls are set up on </a:t>
            </a:r>
            <a:r>
              <a:rPr lang="en-GB" sz="1400" u="sng" dirty="0"/>
              <a:t>BOTH</a:t>
            </a:r>
            <a:r>
              <a:rPr lang="en-GB" sz="1400" dirty="0"/>
              <a:t> the </a:t>
            </a:r>
            <a:r>
              <a:rPr lang="en-GB" sz="1400" b="1" dirty="0"/>
              <a:t>broadband connection </a:t>
            </a:r>
            <a:r>
              <a:rPr lang="en-GB" sz="1400" u="sng" dirty="0">
                <a:solidFill>
                  <a:srgbClr val="FF0000"/>
                </a:solidFill>
              </a:rPr>
              <a:t>AND</a:t>
            </a:r>
            <a:r>
              <a:rPr lang="en-GB" sz="1400" dirty="0"/>
              <a:t> </a:t>
            </a:r>
            <a:r>
              <a:rPr lang="en-GB" sz="1400" b="1" dirty="0"/>
              <a:t>each individual device</a:t>
            </a:r>
          </a:p>
          <a:p>
            <a:endParaRPr lang="en-GB" sz="1400" dirty="0"/>
          </a:p>
          <a:p>
            <a:r>
              <a:rPr lang="en-GB" sz="1400" dirty="0"/>
              <a:t>About seven in ten (73%) parents of all 3-17-year-olds use at least one type of technical tool or control to manage their child’s access to online content; parents of 8-11-year-olds are more likely than those of older children to use at least one of these tools (84% vs 70% of parents of 12-15s and 54% of parents of 16-17s respectively). The most commonly-used technical tool used, across all parents of 3-17s, were parental controls built into the device by the manufacturer, e.g. Windows, Apple, Xbox, PlayStation etc. (32%). (Ofcom 2024)</a:t>
            </a:r>
            <a:endParaRPr lang="en-GB" sz="14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14</a:t>
            </a:fld>
            <a:endParaRPr lang="en-GB"/>
          </a:p>
        </p:txBody>
      </p:sp>
    </p:spTree>
    <p:extLst>
      <p:ext uri="{BB962C8B-B14F-4D97-AF65-F5344CB8AC3E}">
        <p14:creationId xmlns:p14="http://schemas.microsoft.com/office/powerpoint/2010/main" val="20253632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t>There is a high awareness </a:t>
            </a:r>
            <a:r>
              <a:rPr lang="en-GB" sz="1400" dirty="0"/>
              <a:t>of technical control tools among parents, </a:t>
            </a:r>
            <a:r>
              <a:rPr lang="en-GB" sz="1400" u="sng" dirty="0"/>
              <a:t>BUT</a:t>
            </a:r>
            <a:r>
              <a:rPr lang="en-GB" sz="1400" dirty="0"/>
              <a:t>  </a:t>
            </a:r>
            <a:r>
              <a:rPr lang="en-GB" sz="1400" b="1" dirty="0"/>
              <a:t>many are choosing not to use them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t>ASK – </a:t>
            </a:r>
            <a:r>
              <a:rPr lang="en-GB" sz="1400" b="0" dirty="0"/>
              <a:t>Why do you think this is the case?</a:t>
            </a:r>
          </a:p>
          <a:p>
            <a:endParaRPr lang="en-GB" sz="1400" b="1" i="0" kern="1200" dirty="0">
              <a:solidFill>
                <a:schemeClr val="tx1"/>
              </a:solidFill>
              <a:effectLst/>
              <a:latin typeface="+mn-lt"/>
              <a:ea typeface="+mn-ea"/>
              <a:cs typeface="+mn-cs"/>
            </a:endParaRPr>
          </a:p>
          <a:p>
            <a:endParaRPr lang="en-GB" sz="1400" b="1" i="0" kern="1200" dirty="0">
              <a:solidFill>
                <a:schemeClr val="tx1"/>
              </a:solidFill>
              <a:effectLst/>
              <a:latin typeface="+mn-lt"/>
              <a:ea typeface="+mn-ea"/>
              <a:cs typeface="+mn-cs"/>
            </a:endParaRPr>
          </a:p>
          <a:p>
            <a:r>
              <a:rPr lang="en-GB" sz="1400" b="1" i="0" kern="1200" dirty="0">
                <a:solidFill>
                  <a:schemeClr val="tx1"/>
                </a:solidFill>
                <a:effectLst/>
                <a:latin typeface="+mn-lt"/>
                <a:ea typeface="+mn-ea"/>
                <a:cs typeface="+mn-cs"/>
              </a:rPr>
              <a:t>TELL</a:t>
            </a:r>
            <a:r>
              <a:rPr lang="en-GB" sz="1400" b="0" i="0" kern="1200" dirty="0">
                <a:solidFill>
                  <a:schemeClr val="tx1"/>
                </a:solidFill>
                <a:effectLst/>
                <a:latin typeface="+mn-lt"/>
                <a:ea typeface="+mn-ea"/>
                <a:cs typeface="+mn-cs"/>
              </a:rPr>
              <a:t> – it’s not as complicated or scary as you think. Let’s look at some top tips and resources to support you.</a:t>
            </a:r>
          </a:p>
          <a:p>
            <a:endParaRPr lang="en-GB" sz="1400" b="0" i="0" kern="1200" dirty="0">
              <a:solidFill>
                <a:schemeClr val="tx1"/>
              </a:solidFill>
              <a:effectLst/>
              <a:latin typeface="+mn-lt"/>
              <a:ea typeface="+mn-ea"/>
              <a:cs typeface="+mn-cs"/>
            </a:endParaRPr>
          </a:p>
          <a:p>
            <a:pPr marL="457200" indent="-457200">
              <a:buFont typeface="Arial" panose="020B0604020202020204" pitchFamily="34" charset="0"/>
              <a:buChar char="•"/>
            </a:pPr>
            <a:r>
              <a:rPr lang="en-GB" sz="1400" dirty="0"/>
              <a:t>Parents of younger children are more likely than those with older children to use at least one type of technical tool or control to manage their child’s access to online content, with 83% of parents of 3-12s using at least one of these tools compared to 62% of parents of 13-17s. </a:t>
            </a:r>
          </a:p>
          <a:p>
            <a:pPr marL="457200" indent="-457200">
              <a:buFont typeface="Arial" panose="020B0604020202020204" pitchFamily="34" charset="0"/>
              <a:buChar char="•"/>
            </a:pPr>
            <a:r>
              <a:rPr lang="en-GB" sz="1400" dirty="0"/>
              <a:t>Among all parents, the most frequently-used technical tool or control, out of the options presented to them, continues to be parental controls built into the device by manufacturers (such as Windows, Apple, Xbox, PlayStation etc.). </a:t>
            </a:r>
          </a:p>
          <a:p>
            <a:pPr marL="457200" indent="-457200">
              <a:buFont typeface="Arial" panose="020B0604020202020204" pitchFamily="34" charset="0"/>
              <a:buChar char="•"/>
            </a:pPr>
            <a:r>
              <a:rPr lang="en-GB" sz="1400" dirty="0"/>
              <a:t>Parents of 6-7s in particular are more likely to use this type of control, with 50% of these parents saying they use these in 2024, compared to 36% in 2023.</a:t>
            </a:r>
          </a:p>
          <a:p>
            <a:pPr marL="457200" indent="-457200">
              <a:buFont typeface="Arial" panose="020B0604020202020204" pitchFamily="34" charset="0"/>
              <a:buChar char="•"/>
            </a:pPr>
            <a:r>
              <a:rPr lang="en-GB" sz="1400" dirty="0"/>
              <a:t>Parents of 8-9- year-olds are more likely than last year to use apps installed on their child’s phone to monitor app usage. This year, 22% of these parents used such apps, up from 10% in 2023.</a:t>
            </a:r>
            <a:endParaRPr lang="en-GB" sz="14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15</a:t>
            </a:fld>
            <a:endParaRPr lang="en-GB"/>
          </a:p>
        </p:txBody>
      </p:sp>
    </p:spTree>
    <p:extLst>
      <p:ext uri="{BB962C8B-B14F-4D97-AF65-F5344CB8AC3E}">
        <p14:creationId xmlns:p14="http://schemas.microsoft.com/office/powerpoint/2010/main" val="15155938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b="1" i="0" kern="1200" dirty="0">
                <a:solidFill>
                  <a:schemeClr val="tx1"/>
                </a:solidFill>
                <a:effectLst/>
                <a:latin typeface="+mn-lt"/>
                <a:ea typeface="+mn-ea"/>
                <a:cs typeface="+mn-cs"/>
              </a:rPr>
              <a:t>TELL</a:t>
            </a:r>
            <a:r>
              <a:rPr lang="en-GB" sz="1400" b="0" i="0" kern="1200" dirty="0">
                <a:solidFill>
                  <a:schemeClr val="tx1"/>
                </a:solidFill>
                <a:effectLst/>
                <a:latin typeface="+mn-lt"/>
                <a:ea typeface="+mn-ea"/>
                <a:cs typeface="+mn-cs"/>
              </a:rPr>
              <a:t> – They can use this great page to find out how to set up controls on any smartphone, broadband, social media site/app and games console</a:t>
            </a:r>
          </a:p>
          <a:p>
            <a:endParaRPr lang="en-GB" sz="1400" b="0" i="0" kern="1200" dirty="0">
              <a:solidFill>
                <a:schemeClr val="tx1"/>
              </a:solidFill>
              <a:effectLst/>
              <a:latin typeface="+mn-lt"/>
              <a:ea typeface="+mn-ea"/>
              <a:cs typeface="+mn-cs"/>
            </a:endParaRPr>
          </a:p>
          <a:p>
            <a:r>
              <a:rPr lang="en-GB" sz="1400" b="1" i="0" kern="1200" dirty="0">
                <a:solidFill>
                  <a:schemeClr val="tx1"/>
                </a:solidFill>
                <a:effectLst/>
                <a:latin typeface="+mn-lt"/>
                <a:ea typeface="+mn-ea"/>
                <a:cs typeface="+mn-cs"/>
              </a:rPr>
              <a:t>REMIND</a:t>
            </a:r>
            <a:r>
              <a:rPr lang="en-GB" sz="1400" b="0" i="0" kern="1200" dirty="0">
                <a:solidFill>
                  <a:schemeClr val="tx1"/>
                </a:solidFill>
                <a:effectLst/>
                <a:latin typeface="+mn-lt"/>
                <a:ea typeface="+mn-ea"/>
                <a:cs typeface="+mn-cs"/>
              </a:rPr>
              <a:t> - They need to set up parental controls on each of these individually</a:t>
            </a:r>
          </a:p>
        </p:txBody>
      </p:sp>
      <p:sp>
        <p:nvSpPr>
          <p:cNvPr id="4" name="Slide Number Placeholder 3"/>
          <p:cNvSpPr>
            <a:spLocks noGrp="1"/>
          </p:cNvSpPr>
          <p:nvPr>
            <p:ph type="sldNum" sz="quarter" idx="5"/>
          </p:nvPr>
        </p:nvSpPr>
        <p:spPr/>
        <p:txBody>
          <a:bodyPr/>
          <a:lstStyle/>
          <a:p>
            <a:fld id="{5985D112-682F-4487-9187-E5AF34266267}" type="slidenum">
              <a:rPr lang="en-GB" smtClean="0"/>
              <a:t>16</a:t>
            </a:fld>
            <a:endParaRPr lang="en-GB"/>
          </a:p>
        </p:txBody>
      </p:sp>
    </p:spTree>
    <p:extLst>
      <p:ext uri="{BB962C8B-B14F-4D97-AF65-F5344CB8AC3E}">
        <p14:creationId xmlns:p14="http://schemas.microsoft.com/office/powerpoint/2010/main" val="933775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sz="1400" b="1" i="0" dirty="0">
                <a:solidFill>
                  <a:srgbClr val="3B3A39"/>
                </a:solidFill>
                <a:effectLst/>
                <a:latin typeface="Montserrat" panose="00000500000000000000" pitchFamily="2" charset="0"/>
              </a:rPr>
              <a:t>EXPLAIN</a:t>
            </a:r>
            <a:r>
              <a:rPr lang="en-GB" sz="1400" b="0" i="0" dirty="0">
                <a:solidFill>
                  <a:srgbClr val="3B3A39"/>
                </a:solidFill>
                <a:effectLst/>
                <a:latin typeface="Montserrat" panose="00000500000000000000" pitchFamily="2" charset="0"/>
              </a:rPr>
              <a:t> - As well as setting controls on your broadband, device, apps, games etc, </a:t>
            </a:r>
            <a:r>
              <a:rPr lang="en-GB" sz="1400" b="1" i="0" dirty="0">
                <a:solidFill>
                  <a:srgbClr val="3B3A39"/>
                </a:solidFill>
                <a:effectLst/>
                <a:latin typeface="Montserrat" panose="00000500000000000000" pitchFamily="2" charset="0"/>
              </a:rPr>
              <a:t>Parental Control Apps </a:t>
            </a:r>
            <a:r>
              <a:rPr lang="en-GB" sz="1400" b="0" i="0" dirty="0">
                <a:solidFill>
                  <a:srgbClr val="3B3A39"/>
                </a:solidFill>
                <a:effectLst/>
                <a:latin typeface="Montserrat" panose="00000500000000000000" pitchFamily="2" charset="0"/>
              </a:rPr>
              <a:t>like </a:t>
            </a:r>
            <a:r>
              <a:rPr lang="en-GB" sz="1400" b="0" i="0" u="none" strike="noStrike" dirty="0">
                <a:solidFill>
                  <a:srgbClr val="FF3365"/>
                </a:solidFill>
                <a:effectLst/>
                <a:latin typeface="Montserrat" panose="00000500000000000000" pitchFamily="2" charset="0"/>
                <a:hlinkClick r:id="rId3"/>
              </a:rPr>
              <a:t>Google Family Link</a:t>
            </a:r>
            <a:r>
              <a:rPr lang="en-GB" sz="1400" b="0" i="0" dirty="0">
                <a:solidFill>
                  <a:srgbClr val="3B3A39"/>
                </a:solidFill>
                <a:effectLst/>
                <a:latin typeface="Montserrat" panose="00000500000000000000" pitchFamily="2" charset="0"/>
              </a:rPr>
              <a:t>, </a:t>
            </a:r>
            <a:r>
              <a:rPr lang="en-GB" sz="1400" b="0" i="0" u="none" strike="noStrike" dirty="0">
                <a:solidFill>
                  <a:srgbClr val="FF3365"/>
                </a:solidFill>
                <a:effectLst/>
                <a:latin typeface="Montserrat" panose="00000500000000000000" pitchFamily="2" charset="0"/>
                <a:hlinkClick r:id="rId4"/>
              </a:rPr>
              <a:t>Screen Time</a:t>
            </a:r>
            <a:r>
              <a:rPr lang="en-GB" sz="1400" b="0" i="0" dirty="0">
                <a:solidFill>
                  <a:srgbClr val="3B3A39"/>
                </a:solidFill>
                <a:effectLst/>
                <a:latin typeface="Montserrat" panose="00000500000000000000" pitchFamily="2" charset="0"/>
              </a:rPr>
              <a:t> and </a:t>
            </a:r>
            <a:r>
              <a:rPr lang="en-GB" sz="1400" b="0" i="0" u="none" strike="noStrike" dirty="0">
                <a:solidFill>
                  <a:srgbClr val="FF3365"/>
                </a:solidFill>
                <a:effectLst/>
                <a:latin typeface="Montserrat" panose="00000500000000000000" pitchFamily="2" charset="0"/>
                <a:hlinkClick r:id="rId5"/>
              </a:rPr>
              <a:t>Microsoft Family</a:t>
            </a:r>
            <a:r>
              <a:rPr lang="en-GB" sz="1400" b="0" i="0" dirty="0">
                <a:solidFill>
                  <a:srgbClr val="3B3A39"/>
                </a:solidFill>
                <a:effectLst/>
                <a:latin typeface="Montserrat" panose="00000500000000000000" pitchFamily="2" charset="0"/>
              </a:rPr>
              <a:t> can further enhance safety by letting you set limits across devices, apps and platforms without needing to access these spaces separately. You can manage screen time, app access, inappropriate content restrictions and more.</a:t>
            </a:r>
            <a:endParaRPr lang="en-GB" sz="1400" b="0" i="0" dirty="0">
              <a:solidFill>
                <a:srgbClr val="1D1D1F"/>
              </a:solidFill>
              <a:effectLst/>
              <a:latin typeface="SF Pro Display"/>
            </a:endParaRPr>
          </a:p>
          <a:p>
            <a:pPr marL="171450" indent="-171450">
              <a:buFont typeface="Arial" panose="020B0604020202020204" pitchFamily="34" charset="0"/>
              <a:buChar char="•"/>
            </a:pPr>
            <a:r>
              <a:rPr lang="en-GB" sz="1400" b="0" i="0" dirty="0">
                <a:solidFill>
                  <a:srgbClr val="1D1D1F"/>
                </a:solidFill>
                <a:effectLst/>
                <a:latin typeface="SF Pro Display"/>
              </a:rPr>
              <a:t>Screen Time shows you how much time you spend on apps, websites and more. You can also set limits and restrictions for what you want to manage – on your own device or a child's device.</a:t>
            </a:r>
            <a:endParaRPr lang="en-GB" sz="1400" b="0" i="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400" b="0" i="0" kern="1200" dirty="0">
                <a:solidFill>
                  <a:schemeClr val="tx1"/>
                </a:solidFill>
                <a:effectLst/>
                <a:latin typeface="+mn-lt"/>
                <a:ea typeface="+mn-ea"/>
                <a:cs typeface="+mn-cs"/>
              </a:rPr>
              <a:t>Family link can run on Android devices, e.g. Samsung… Parents can access and manage their child’s account and settings, and delete it if necessary</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b="0" i="0" dirty="0">
              <a:solidFill>
                <a:srgbClr val="3B3A39"/>
              </a:solidFill>
              <a:effectLst/>
              <a:latin typeface="Montserrat" panose="00000500000000000000" pitchFamily="2" charset="0"/>
            </a:endParaRPr>
          </a:p>
          <a:p>
            <a:pPr marL="0" indent="0">
              <a:buFont typeface="Arial" panose="020B0604020202020204" pitchFamily="34" charset="0"/>
              <a:buNone/>
            </a:pPr>
            <a:r>
              <a:rPr lang="en-GB" sz="1400" b="1" i="0" kern="1200" dirty="0">
                <a:solidFill>
                  <a:schemeClr val="tx1"/>
                </a:solidFill>
                <a:effectLst/>
                <a:latin typeface="+mn-lt"/>
                <a:ea typeface="+mn-ea"/>
                <a:cs typeface="+mn-cs"/>
              </a:rPr>
              <a:t>TIP </a:t>
            </a:r>
            <a:r>
              <a:rPr lang="en-GB" sz="1400" b="0" i="0" kern="1200" dirty="0">
                <a:solidFill>
                  <a:schemeClr val="tx1"/>
                </a:solidFill>
                <a:effectLst/>
                <a:latin typeface="+mn-lt"/>
                <a:ea typeface="+mn-ea"/>
                <a:cs typeface="+mn-cs"/>
              </a:rPr>
              <a:t>– Why not run a </a:t>
            </a:r>
            <a:r>
              <a:rPr lang="en-GB" sz="1400" b="0" i="0" dirty="0">
                <a:solidFill>
                  <a:srgbClr val="3B3A39"/>
                </a:solidFill>
                <a:effectLst/>
                <a:latin typeface="Montserrat" panose="00000500000000000000" pitchFamily="2" charset="0"/>
              </a:rPr>
              <a:t>‘Bring your device and we’ll show you….’ pupil-led workshop to help parents with this at school?</a:t>
            </a:r>
            <a:endParaRPr lang="en-GB" sz="1400" b="0" i="0" kern="1200" dirty="0">
              <a:solidFill>
                <a:schemeClr val="tx1"/>
              </a:solidFill>
              <a:effectLst/>
              <a:latin typeface="+mn-lt"/>
              <a:ea typeface="+mn-ea"/>
              <a:cs typeface="+mn-cs"/>
            </a:endParaRPr>
          </a:p>
          <a:p>
            <a:pPr marL="171450" indent="-171450">
              <a:buFont typeface="Arial" panose="020B0604020202020204" pitchFamily="34" charset="0"/>
              <a:buChar char="•"/>
            </a:pPr>
            <a:endParaRPr lang="en-GB" sz="14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17</a:t>
            </a:fld>
            <a:endParaRPr lang="en-GB"/>
          </a:p>
        </p:txBody>
      </p:sp>
    </p:spTree>
    <p:extLst>
      <p:ext uri="{BB962C8B-B14F-4D97-AF65-F5344CB8AC3E}">
        <p14:creationId xmlns:p14="http://schemas.microsoft.com/office/powerpoint/2010/main" val="33276502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F89B59B-2120-461D-8222-CE3302E55416}" type="slidenum">
              <a:rPr lang="en-GB" smtClean="0"/>
              <a:t>18</a:t>
            </a:fld>
            <a:endParaRPr lang="en-GB"/>
          </a:p>
        </p:txBody>
      </p:sp>
    </p:spTree>
    <p:extLst>
      <p:ext uri="{BB962C8B-B14F-4D97-AF65-F5344CB8AC3E}">
        <p14:creationId xmlns:p14="http://schemas.microsoft.com/office/powerpoint/2010/main" val="14864900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a:p>
        </p:txBody>
      </p:sp>
      <p:sp>
        <p:nvSpPr>
          <p:cNvPr id="4" name="Slide Number Placeholder 3"/>
          <p:cNvSpPr>
            <a:spLocks noGrp="1"/>
          </p:cNvSpPr>
          <p:nvPr>
            <p:ph type="sldNum" sz="quarter" idx="5"/>
          </p:nvPr>
        </p:nvSpPr>
        <p:spPr/>
        <p:txBody>
          <a:bodyPr/>
          <a:lstStyle/>
          <a:p>
            <a:fld id="{5985D112-682F-4487-9187-E5AF34266267}" type="slidenum">
              <a:rPr lang="en-GB" smtClean="0"/>
              <a:t>19</a:t>
            </a:fld>
            <a:endParaRPr lang="en-GB"/>
          </a:p>
        </p:txBody>
      </p:sp>
    </p:spTree>
    <p:extLst>
      <p:ext uri="{BB962C8B-B14F-4D97-AF65-F5344CB8AC3E}">
        <p14:creationId xmlns:p14="http://schemas.microsoft.com/office/powerpoint/2010/main" val="9998939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dirty="0"/>
              <a:t>Four in ten (39%) agreeing that they find it hard to control their child’s screentime, increasing as the child gets to teenage years, with 33% of parents of 3-12s compared to half (50%) of parents of 13-17s agreeing with this statement. A similar sentiment is seen when we ask parents whether they think their child has a good balance between screentime and doing other things. Overall, just under two-thirds (64%) of all parents agree that they do, but the proportion is lower among parents of teenagers; 56% of parents of 13-17s agree that their child has a good balance, compared to 68% of parents of 3-12s. </a:t>
            </a:r>
          </a:p>
        </p:txBody>
      </p:sp>
      <p:sp>
        <p:nvSpPr>
          <p:cNvPr id="4" name="Slide Number Placeholder 3"/>
          <p:cNvSpPr>
            <a:spLocks noGrp="1"/>
          </p:cNvSpPr>
          <p:nvPr>
            <p:ph type="sldNum" sz="quarter" idx="5"/>
          </p:nvPr>
        </p:nvSpPr>
        <p:spPr/>
        <p:txBody>
          <a:bodyPr/>
          <a:lstStyle/>
          <a:p>
            <a:fld id="{5985D112-682F-4487-9187-E5AF34266267}" type="slidenum">
              <a:rPr lang="en-GB" smtClean="0"/>
              <a:t>20</a:t>
            </a:fld>
            <a:endParaRPr lang="en-GB"/>
          </a:p>
        </p:txBody>
      </p:sp>
    </p:spTree>
    <p:extLst>
      <p:ext uri="{BB962C8B-B14F-4D97-AF65-F5344CB8AC3E}">
        <p14:creationId xmlns:p14="http://schemas.microsoft.com/office/powerpoint/2010/main" val="32367821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ASK</a:t>
            </a:r>
            <a:r>
              <a:rPr lang="en-GB" sz="1400" dirty="0"/>
              <a:t> – Do you think lots of screentime is a bad thing generally? Why? How long is OK?</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SHARE </a:t>
            </a:r>
            <a:r>
              <a:rPr lang="en-GB" sz="1400" dirty="0"/>
              <a:t>- </a:t>
            </a:r>
            <a:r>
              <a:rPr lang="en-GB" sz="1400" b="1" i="0" dirty="0">
                <a:solidFill>
                  <a:srgbClr val="3C4245"/>
                </a:solidFill>
                <a:effectLst/>
                <a:latin typeface="Noto Sans" panose="020B0502040204020203" pitchFamily="34" charset="0"/>
              </a:rPr>
              <a:t>World Health Organization (WHO) recommendations </a:t>
            </a:r>
            <a:r>
              <a:rPr lang="en-GB" sz="1400" b="0" i="0" dirty="0">
                <a:solidFill>
                  <a:srgbClr val="3C4245"/>
                </a:solidFill>
                <a:effectLst/>
                <a:latin typeface="Noto Sans" panose="020B0502040204020203" pitchFamily="34" charset="0"/>
              </a:rPr>
              <a:t>and research: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b="0" i="0" dirty="0">
                <a:solidFill>
                  <a:srgbClr val="3C4245"/>
                </a:solidFill>
                <a:effectLst/>
                <a:latin typeface="Noto Sans" panose="020B0502040504020204" pitchFamily="34" charset="0"/>
              </a:rPr>
              <a:t>Infants (1 – 2 years) are recommended no screentime, whilst for 2 – 4-year-olds sedentary screen time should be no more than 1 hour; less is better.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b="0" i="0" dirty="0">
                <a:solidFill>
                  <a:srgbClr val="3C4245"/>
                </a:solidFill>
                <a:effectLst/>
                <a:latin typeface="Noto Sans" panose="020B0502040504020204" pitchFamily="34" charset="0"/>
              </a:rPr>
              <a:t>When sedentary, engaging in reading and storytelling with a caregiver is encouraged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b="0" i="0" dirty="0">
                <a:solidFill>
                  <a:srgbClr val="3C4245"/>
                </a:solidFill>
                <a:effectLst/>
                <a:latin typeface="Noto Sans" panose="020B0502040504020204" pitchFamily="34" charset="0"/>
              </a:rPr>
              <a:t>Improving physical activity, reducing sedentary screen time and ensuring quality sleep in young children will improve their physical, mental health and wellbeing, and help prevent childhood obesity and associated diseases later in life.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TELL </a:t>
            </a:r>
            <a:r>
              <a:rPr lang="en-GB" sz="1400" dirty="0"/>
              <a:t>– It’s not necessarily how long they are online but what and when they are doing that counts - take them through the </a:t>
            </a:r>
            <a:r>
              <a:rPr lang="en-GB" sz="1400" b="1" dirty="0"/>
              <a:t>UK Chief Medical Officer’s advice poster above for examples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EXPLAIN</a:t>
            </a:r>
            <a:r>
              <a:rPr lang="en-GB" sz="1400" dirty="0"/>
              <a:t> – the </a:t>
            </a:r>
            <a:r>
              <a:rPr lang="en-GB" sz="1400" b="1" dirty="0"/>
              <a:t>Digital 5 A day </a:t>
            </a:r>
            <a:r>
              <a:rPr lang="en-GB" sz="1400" dirty="0"/>
              <a:t>gives children and parents easy to follow practical steps to achieve a healthy well balanced digital diet, by encouraging them to reach of the targets in the pie chart – share some examples with them https://www.childrenscommissioner.gov.uk/digital/5-a-day/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dirty="0"/>
          </a:p>
        </p:txBody>
      </p:sp>
      <p:sp>
        <p:nvSpPr>
          <p:cNvPr id="4" name="Slide Number Placeholder 3"/>
          <p:cNvSpPr>
            <a:spLocks noGrp="1"/>
          </p:cNvSpPr>
          <p:nvPr>
            <p:ph type="sldNum" sz="quarter" idx="5"/>
          </p:nvPr>
        </p:nvSpPr>
        <p:spPr/>
        <p:txBody>
          <a:bodyPr/>
          <a:lstStyle/>
          <a:p>
            <a:fld id="{5985D112-682F-4487-9187-E5AF34266267}" type="slidenum">
              <a:rPr lang="en-GB" smtClean="0"/>
              <a:t>21</a:t>
            </a:fld>
            <a:endParaRPr lang="en-GB"/>
          </a:p>
        </p:txBody>
      </p:sp>
    </p:spTree>
    <p:extLst>
      <p:ext uri="{BB962C8B-B14F-4D97-AF65-F5344CB8AC3E}">
        <p14:creationId xmlns:p14="http://schemas.microsoft.com/office/powerpoint/2010/main" val="40746088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dirty="0"/>
              <a:t>Of the third of online 8-17s who think their screentime is too high, just over half (52%) also think their parents’ screentime is too high, compared with the 15% who do not think their parents screentime is too high, and a quarter (26%) who are not sure.</a:t>
            </a:r>
            <a:endParaRPr lang="en-GB" sz="1400" b="1"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b="1"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REMIND</a:t>
            </a:r>
            <a:r>
              <a:rPr lang="en-GB" sz="1400" dirty="0"/>
              <a:t> – it’s important to model good behaviour when it comes to device use, as children will follow our example. The same goes for ‘sharenting’ (see slide 22)</a:t>
            </a:r>
          </a:p>
        </p:txBody>
      </p:sp>
      <p:sp>
        <p:nvSpPr>
          <p:cNvPr id="4" name="Slide Number Placeholder 3"/>
          <p:cNvSpPr>
            <a:spLocks noGrp="1"/>
          </p:cNvSpPr>
          <p:nvPr>
            <p:ph type="sldNum" sz="quarter" idx="5"/>
          </p:nvPr>
        </p:nvSpPr>
        <p:spPr/>
        <p:txBody>
          <a:bodyPr/>
          <a:lstStyle/>
          <a:p>
            <a:fld id="{5985D112-682F-4487-9187-E5AF34266267}" type="slidenum">
              <a:rPr lang="en-GB" smtClean="0"/>
              <a:t>22</a:t>
            </a:fld>
            <a:endParaRPr lang="en-GB"/>
          </a:p>
        </p:txBody>
      </p:sp>
    </p:spTree>
    <p:extLst>
      <p:ext uri="{BB962C8B-B14F-4D97-AF65-F5344CB8AC3E}">
        <p14:creationId xmlns:p14="http://schemas.microsoft.com/office/powerpoint/2010/main" val="41415560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400" b="1" dirty="0"/>
              <a:t>PLAY VIDEO </a:t>
            </a:r>
            <a:r>
              <a:rPr lang="en-GB" sz="1400" dirty="0"/>
              <a:t>– ‘</a:t>
            </a:r>
            <a:r>
              <a:rPr lang="en-GB" sz="1400" b="1" i="0" dirty="0">
                <a:solidFill>
                  <a:srgbClr val="0F0F0F"/>
                </a:solidFill>
                <a:effectLst/>
                <a:highlight>
                  <a:srgbClr val="FFFFFF"/>
                </a:highlight>
                <a:latin typeface="Roboto" panose="02000000000000000000" pitchFamily="2" charset="0"/>
              </a:rPr>
              <a:t>Life Online - What Grownups Just Don't Get!’</a:t>
            </a:r>
          </a:p>
          <a:p>
            <a:pPr algn="l"/>
            <a:r>
              <a:rPr lang="en-GB" sz="1400" b="0" i="0" dirty="0">
                <a:solidFill>
                  <a:srgbClr val="131313"/>
                </a:solidFill>
                <a:effectLst/>
                <a:latin typeface="Roboto" panose="02000000000000000000" pitchFamily="2" charset="0"/>
              </a:rPr>
              <a:t>This video is part of our playlist on what children and young people actually think about some of the top topics and hot potatoes of the day in 2024. You can discuss key points from this to facilitate conversations to break down barriers to keeping children safe online.</a:t>
            </a:r>
            <a:endParaRPr lang="en-GB" sz="1400" b="1" i="0" dirty="0">
              <a:solidFill>
                <a:srgbClr val="0F0F0F"/>
              </a:solidFill>
              <a:effectLst/>
              <a:highlight>
                <a:srgbClr val="FFFFFF"/>
              </a:highlight>
              <a:latin typeface="Roboto" panose="02000000000000000000" pitchFamily="2"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dirty="0"/>
              <a:t>https://youtu.be/Lde52EtjljQ?si=QZSHL0Gn31LRCO1T </a:t>
            </a:r>
          </a:p>
        </p:txBody>
      </p:sp>
      <p:sp>
        <p:nvSpPr>
          <p:cNvPr id="4" name="Slide Number Placeholder 3"/>
          <p:cNvSpPr>
            <a:spLocks noGrp="1"/>
          </p:cNvSpPr>
          <p:nvPr>
            <p:ph type="sldNum" sz="quarter" idx="5"/>
          </p:nvPr>
        </p:nvSpPr>
        <p:spPr/>
        <p:txBody>
          <a:bodyPr/>
          <a:lstStyle/>
          <a:p>
            <a:fld id="{5985D112-682F-4487-9187-E5AF34266267}" type="slidenum">
              <a:rPr lang="en-GB" smtClean="0"/>
              <a:t>23</a:t>
            </a:fld>
            <a:endParaRPr lang="en-GB"/>
          </a:p>
        </p:txBody>
      </p:sp>
    </p:spTree>
    <p:extLst>
      <p:ext uri="{BB962C8B-B14F-4D97-AF65-F5344CB8AC3E}">
        <p14:creationId xmlns:p14="http://schemas.microsoft.com/office/powerpoint/2010/main" val="41796947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a:p>
        </p:txBody>
      </p:sp>
      <p:sp>
        <p:nvSpPr>
          <p:cNvPr id="4" name="Slide Number Placeholder 3"/>
          <p:cNvSpPr>
            <a:spLocks noGrp="1"/>
          </p:cNvSpPr>
          <p:nvPr>
            <p:ph type="sldNum" sz="quarter" idx="5"/>
          </p:nvPr>
        </p:nvSpPr>
        <p:spPr/>
        <p:txBody>
          <a:bodyPr/>
          <a:lstStyle/>
          <a:p>
            <a:fld id="{5985D112-682F-4487-9187-E5AF34266267}" type="slidenum">
              <a:rPr lang="en-GB" smtClean="0"/>
              <a:t>24</a:t>
            </a:fld>
            <a:endParaRPr lang="en-GB"/>
          </a:p>
        </p:txBody>
      </p:sp>
    </p:spTree>
    <p:extLst>
      <p:ext uri="{BB962C8B-B14F-4D97-AF65-F5344CB8AC3E}">
        <p14:creationId xmlns:p14="http://schemas.microsoft.com/office/powerpoint/2010/main" val="230514516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dirty="0"/>
              <a:t>YouTube continues to be universally popular, and the appeal of other social media platforms increases with age . nearly half (48%) of 16-17s use all of the top five apps/ sites that we asked about (YouTube, WhatsApp, TikTok, Snapchat and Instagram).</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b="1"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REMIND</a:t>
            </a:r>
            <a:r>
              <a:rPr lang="en-GB" sz="1400" dirty="0"/>
              <a:t> – </a:t>
            </a:r>
            <a:r>
              <a:rPr lang="en-GB" sz="1400" b="1" dirty="0"/>
              <a:t>your children need to be 13+ to use these platforms </a:t>
            </a:r>
            <a:r>
              <a:rPr lang="en-GB" sz="1400" b="0" dirty="0"/>
              <a:t>(See slide 39) </a:t>
            </a:r>
          </a:p>
        </p:txBody>
      </p:sp>
      <p:sp>
        <p:nvSpPr>
          <p:cNvPr id="4" name="Slide Number Placeholder 3"/>
          <p:cNvSpPr>
            <a:spLocks noGrp="1"/>
          </p:cNvSpPr>
          <p:nvPr>
            <p:ph type="sldNum" sz="quarter" idx="5"/>
          </p:nvPr>
        </p:nvSpPr>
        <p:spPr/>
        <p:txBody>
          <a:bodyPr/>
          <a:lstStyle/>
          <a:p>
            <a:fld id="{5985D112-682F-4487-9187-E5AF34266267}" type="slidenum">
              <a:rPr lang="en-GB" smtClean="0"/>
              <a:t>25</a:t>
            </a:fld>
            <a:endParaRPr lang="en-GB"/>
          </a:p>
        </p:txBody>
      </p:sp>
    </p:spTree>
    <p:extLst>
      <p:ext uri="{BB962C8B-B14F-4D97-AF65-F5344CB8AC3E}">
        <p14:creationId xmlns:p14="http://schemas.microsoft.com/office/powerpoint/2010/main" val="10412063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3207BA-6C4C-16ED-72AF-4CE8D4ED87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0B6DE8-2F49-6299-05A4-F980F0BA68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FF50E3D-CA25-4642-806D-48E1D7AEC187}"/>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ASK </a:t>
            </a:r>
            <a:r>
              <a:rPr lang="en-GB" sz="1400" dirty="0"/>
              <a:t>– What kinds of risks do you think children could be exposed to? Can you give examples? (See slide 48 for a summary of related risks)</a:t>
            </a:r>
          </a:p>
        </p:txBody>
      </p:sp>
      <p:sp>
        <p:nvSpPr>
          <p:cNvPr id="4" name="Slide Number Placeholder 3">
            <a:extLst>
              <a:ext uri="{FF2B5EF4-FFF2-40B4-BE49-F238E27FC236}">
                <a16:creationId xmlns:a16="http://schemas.microsoft.com/office/drawing/2014/main" id="{6093DEC2-47A0-2DF8-5225-E785AFC7244E}"/>
              </a:ext>
            </a:extLst>
          </p:cNvPr>
          <p:cNvSpPr>
            <a:spLocks noGrp="1"/>
          </p:cNvSpPr>
          <p:nvPr>
            <p:ph type="sldNum" sz="quarter" idx="5"/>
          </p:nvPr>
        </p:nvSpPr>
        <p:spPr/>
        <p:txBody>
          <a:bodyPr/>
          <a:lstStyle/>
          <a:p>
            <a:fld id="{5985D112-682F-4487-9187-E5AF34266267}" type="slidenum">
              <a:rPr lang="en-GB" smtClean="0"/>
              <a:t>26</a:t>
            </a:fld>
            <a:endParaRPr lang="en-GB"/>
          </a:p>
        </p:txBody>
      </p:sp>
    </p:spTree>
    <p:extLst>
      <p:ext uri="{BB962C8B-B14F-4D97-AF65-F5344CB8AC3E}">
        <p14:creationId xmlns:p14="http://schemas.microsoft.com/office/powerpoint/2010/main" val="19090678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kern="1200" dirty="0">
                <a:latin typeface="+mn-lt"/>
                <a:ea typeface="+mj-ea"/>
                <a:cs typeface="+mj-cs"/>
              </a:rPr>
              <a:t>TELL - </a:t>
            </a:r>
            <a:r>
              <a:rPr lang="en-GB" sz="1400" b="0" i="0" dirty="0">
                <a:solidFill>
                  <a:srgbClr val="3B3A39"/>
                </a:solidFill>
                <a:effectLst/>
                <a:latin typeface="+mn-lt"/>
              </a:rPr>
              <a:t>WhatsApp let users send messages and content to contacts added to their account. To use the service in the UK, users must be 13-years-old or older (as of April 2024. The minimum age for WhatsApp used to be 16)</a:t>
            </a:r>
            <a:endParaRPr lang="en-GB" sz="1400" dirty="0">
              <a:latin typeface="+mn-lt"/>
            </a:endParaRPr>
          </a:p>
        </p:txBody>
      </p:sp>
      <p:sp>
        <p:nvSpPr>
          <p:cNvPr id="4" name="Slide Number Placeholder 3"/>
          <p:cNvSpPr>
            <a:spLocks noGrp="1"/>
          </p:cNvSpPr>
          <p:nvPr>
            <p:ph type="sldNum" sz="quarter" idx="5"/>
          </p:nvPr>
        </p:nvSpPr>
        <p:spPr/>
        <p:txBody>
          <a:bodyPr/>
          <a:lstStyle/>
          <a:p>
            <a:fld id="{EF89B59B-2120-461D-8222-CE3302E55416}" type="slidenum">
              <a:rPr lang="en-GB" smtClean="0"/>
              <a:t>27</a:t>
            </a:fld>
            <a:endParaRPr lang="en-GB"/>
          </a:p>
        </p:txBody>
      </p:sp>
    </p:spTree>
    <p:extLst>
      <p:ext uri="{BB962C8B-B14F-4D97-AF65-F5344CB8AC3E}">
        <p14:creationId xmlns:p14="http://schemas.microsoft.com/office/powerpoint/2010/main" val="215493635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000" b="1" kern="1200" dirty="0">
                <a:latin typeface="+mj-lt"/>
                <a:ea typeface="+mj-ea"/>
                <a:cs typeface="+mj-cs"/>
              </a:rPr>
              <a:t>PLAY – ‘</a:t>
            </a:r>
            <a:r>
              <a:rPr lang="en-GB" sz="2000" b="1" i="0" dirty="0">
                <a:solidFill>
                  <a:srgbClr val="18232F"/>
                </a:solidFill>
                <a:effectLst/>
                <a:latin typeface="karla" pitchFamily="2" charset="0"/>
              </a:rPr>
              <a:t>What's Up on WhatsApp? Group Chats and Kicking’ video showing primary pupils </a:t>
            </a:r>
            <a:r>
              <a:rPr lang="en-GB" sz="2000" b="0" i="0" dirty="0">
                <a:solidFill>
                  <a:srgbClr val="18232F"/>
                </a:solidFill>
                <a:effectLst/>
                <a:latin typeface="karla" pitchFamily="2" charset="0"/>
              </a:rPr>
              <a:t>talking about the realities of group chats and exclusion bullying - deliberately being left out to hurt someone's feelings. </a:t>
            </a:r>
            <a:endParaRPr lang="en-US" b="1" kern="1200" dirty="0">
              <a:latin typeface="+mj-lt"/>
              <a:ea typeface="+mj-ea"/>
              <a:cs typeface="+mj-cs"/>
            </a:endParaRPr>
          </a:p>
          <a:p>
            <a:r>
              <a:rPr lang="en-US" sz="2400" b="0" kern="1200" dirty="0">
                <a:latin typeface="+mj-lt"/>
                <a:ea typeface="+mj-ea"/>
                <a:cs typeface="+mj-cs"/>
              </a:rPr>
              <a:t>https://youtu.be/BpT8vFn6_eA </a:t>
            </a:r>
          </a:p>
        </p:txBody>
      </p:sp>
      <p:sp>
        <p:nvSpPr>
          <p:cNvPr id="4" name="Slide Number Placeholder 3"/>
          <p:cNvSpPr>
            <a:spLocks noGrp="1"/>
          </p:cNvSpPr>
          <p:nvPr>
            <p:ph type="sldNum" sz="quarter" idx="5"/>
          </p:nvPr>
        </p:nvSpPr>
        <p:spPr/>
        <p:txBody>
          <a:bodyPr/>
          <a:lstStyle/>
          <a:p>
            <a:fld id="{EF89B59B-2120-461D-8222-CE3302E55416}" type="slidenum">
              <a:rPr lang="en-GB" smtClean="0"/>
              <a:t>28</a:t>
            </a:fld>
            <a:endParaRPr lang="en-GB"/>
          </a:p>
        </p:txBody>
      </p:sp>
    </p:spTree>
    <p:extLst>
      <p:ext uri="{BB962C8B-B14F-4D97-AF65-F5344CB8AC3E}">
        <p14:creationId xmlns:p14="http://schemas.microsoft.com/office/powerpoint/2010/main" val="28353605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b="1" dirty="0"/>
              <a:t>SHARE</a:t>
            </a:r>
            <a:r>
              <a:rPr lang="en-GB" sz="1400" dirty="0"/>
              <a:t> – 5 top tips from the parent safety guide at https://www.internetmatters.org/resources/whatsapp-safety-a-how-to-guide-for-parents/#whatsapp-safety-tips</a:t>
            </a:r>
          </a:p>
          <a:p>
            <a:endParaRPr lang="en-GB" sz="1400" dirty="0"/>
          </a:p>
          <a:p>
            <a:r>
              <a:rPr lang="en-GB" sz="1400" b="1" dirty="0"/>
              <a:t>EXPLAIN</a:t>
            </a:r>
            <a:r>
              <a:rPr lang="en-GB" sz="1400" dirty="0"/>
              <a:t> – it’s useful to talk with children about etiquette when using group chats e.g.</a:t>
            </a:r>
          </a:p>
          <a:p>
            <a:pPr marL="171450" indent="-171450">
              <a:buFont typeface="Arial" panose="020B0604020202020204" pitchFamily="34" charset="0"/>
              <a:buChar char="•"/>
            </a:pPr>
            <a:r>
              <a:rPr lang="en-GB" sz="1400" dirty="0"/>
              <a:t>how to communicate</a:t>
            </a:r>
          </a:p>
          <a:p>
            <a:pPr marL="171450" indent="-171450">
              <a:buFont typeface="Arial" panose="020B0604020202020204" pitchFamily="34" charset="0"/>
              <a:buChar char="•"/>
            </a:pPr>
            <a:r>
              <a:rPr lang="en-GB" sz="1400" dirty="0"/>
              <a:t>what language to use/not use</a:t>
            </a:r>
          </a:p>
          <a:p>
            <a:pPr marL="171450" indent="-171450">
              <a:buFont typeface="Arial" panose="020B0604020202020204" pitchFamily="34" charset="0"/>
              <a:buChar char="•"/>
            </a:pPr>
            <a:r>
              <a:rPr lang="en-GB" sz="1400" dirty="0"/>
              <a:t>recognition that others may see your messages if copied and shared</a:t>
            </a:r>
          </a:p>
          <a:p>
            <a:pPr marL="171450" indent="-171450">
              <a:buFont typeface="Arial" panose="020B0604020202020204" pitchFamily="34" charset="0"/>
              <a:buChar char="•"/>
            </a:pPr>
            <a:r>
              <a:rPr lang="en-GB" sz="1400" dirty="0"/>
              <a:t>what to do if someone is unkind to them or others etc.</a:t>
            </a:r>
          </a:p>
        </p:txBody>
      </p:sp>
      <p:sp>
        <p:nvSpPr>
          <p:cNvPr id="4" name="Slide Number Placeholder 3"/>
          <p:cNvSpPr>
            <a:spLocks noGrp="1"/>
          </p:cNvSpPr>
          <p:nvPr>
            <p:ph type="sldNum" sz="quarter" idx="5"/>
          </p:nvPr>
        </p:nvSpPr>
        <p:spPr/>
        <p:txBody>
          <a:bodyPr/>
          <a:lstStyle/>
          <a:p>
            <a:fld id="{EF89B59B-2120-461D-8222-CE3302E55416}" type="slidenum">
              <a:rPr lang="en-GB" smtClean="0"/>
              <a:t>29</a:t>
            </a:fld>
            <a:endParaRPr lang="en-GB"/>
          </a:p>
        </p:txBody>
      </p:sp>
    </p:spTree>
    <p:extLst>
      <p:ext uri="{BB962C8B-B14F-4D97-AF65-F5344CB8AC3E}">
        <p14:creationId xmlns:p14="http://schemas.microsoft.com/office/powerpoint/2010/main" val="191601224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b="1"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REMIND – </a:t>
            </a:r>
            <a:r>
              <a:rPr lang="en-GB" sz="1400" b="0" dirty="0"/>
              <a:t>they don’t need to be experts, but they can empower themselves by finding out about the suitability of the games/apps their child uses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SHOW</a:t>
            </a:r>
            <a:r>
              <a:rPr lang="en-GB" sz="1400" dirty="0"/>
              <a:t> – the Common Sense Media page and pick an app or game to show how easy it is to find a review</a:t>
            </a:r>
          </a:p>
        </p:txBody>
      </p:sp>
      <p:sp>
        <p:nvSpPr>
          <p:cNvPr id="4" name="Slide Number Placeholder 3"/>
          <p:cNvSpPr>
            <a:spLocks noGrp="1"/>
          </p:cNvSpPr>
          <p:nvPr>
            <p:ph type="sldNum" sz="quarter" idx="5"/>
          </p:nvPr>
        </p:nvSpPr>
        <p:spPr/>
        <p:txBody>
          <a:bodyPr/>
          <a:lstStyle/>
          <a:p>
            <a:fld id="{5985D112-682F-4487-9187-E5AF34266267}" type="slidenum">
              <a:rPr lang="en-GB" smtClean="0"/>
              <a:t>30</a:t>
            </a:fld>
            <a:endParaRPr lang="en-GB"/>
          </a:p>
        </p:txBody>
      </p:sp>
    </p:spTree>
    <p:extLst>
      <p:ext uri="{BB962C8B-B14F-4D97-AF65-F5344CB8AC3E}">
        <p14:creationId xmlns:p14="http://schemas.microsoft.com/office/powerpoint/2010/main" val="384424617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b="1" dirty="0"/>
              <a:t>TELL:</a:t>
            </a:r>
          </a:p>
          <a:p>
            <a:pPr marL="171450" indent="-171450">
              <a:buFont typeface="Arial" panose="020B0604020202020204" pitchFamily="34" charset="0"/>
              <a:buChar char="•"/>
            </a:pPr>
            <a:r>
              <a:rPr lang="en-GB" sz="1400" b="0" dirty="0"/>
              <a:t>Children often use online gaming as a </a:t>
            </a:r>
            <a:r>
              <a:rPr lang="en-GB" sz="1400" b="1" dirty="0"/>
              <a:t>tool to communicate with their peers</a:t>
            </a:r>
            <a:r>
              <a:rPr lang="en-GB" sz="1400" b="0" dirty="0"/>
              <a:t>, with 64% of 8-17s who game online chatting through the game with friends and/or people they know in real life.</a:t>
            </a:r>
          </a:p>
          <a:p>
            <a:pPr marL="171450" indent="-171450">
              <a:buFont typeface="Arial" panose="020B0604020202020204" pitchFamily="34" charset="0"/>
              <a:buChar char="•"/>
            </a:pPr>
            <a:r>
              <a:rPr lang="en-GB" sz="1400" b="0" dirty="0"/>
              <a:t>However, </a:t>
            </a:r>
            <a:r>
              <a:rPr lang="en-GB" sz="1400" b="1" dirty="0"/>
              <a:t>31% of children who game online, communicate with strangers </a:t>
            </a:r>
            <a:r>
              <a:rPr lang="en-GB" sz="1400" b="0" dirty="0"/>
              <a:t>as well.</a:t>
            </a:r>
          </a:p>
          <a:p>
            <a:pPr marL="171450" indent="-171450">
              <a:buFont typeface="Arial" panose="020B0604020202020204" pitchFamily="34" charset="0"/>
              <a:buChar char="•"/>
            </a:pPr>
            <a:r>
              <a:rPr lang="en-GB" sz="1400" b="0" dirty="0"/>
              <a:t>A higher proportion of these children now play shooter games. This may raise concerns about </a:t>
            </a:r>
            <a:r>
              <a:rPr lang="en-GB" sz="1400" b="1" dirty="0"/>
              <a:t>how age appropriate the games favoured by some younger children actually are</a:t>
            </a:r>
            <a:r>
              <a:rPr lang="en-GB" sz="1400" b="0" dirty="0"/>
              <a:t>. </a:t>
            </a:r>
          </a:p>
          <a:p>
            <a:pPr marL="171450" indent="-171450">
              <a:buFont typeface="Arial" panose="020B0604020202020204" pitchFamily="34" charset="0"/>
              <a:buChar char="•"/>
            </a:pPr>
            <a:r>
              <a:rPr lang="en-GB" sz="1400" dirty="0"/>
              <a:t>While communication via games is a valuable social tool for many children, it can </a:t>
            </a:r>
            <a:r>
              <a:rPr lang="en-GB" sz="1400" b="1" dirty="0"/>
              <a:t>sometimes leave them vulnerable to unwanted interactions</a:t>
            </a:r>
            <a:r>
              <a:rPr lang="en-GB" sz="1400" dirty="0"/>
              <a:t>. This year (12%) of all children aged 8-17 said someone had been nasty/hurtful to them through an online game </a:t>
            </a:r>
          </a:p>
        </p:txBody>
      </p:sp>
      <p:sp>
        <p:nvSpPr>
          <p:cNvPr id="4" name="Slide Number Placeholder 3"/>
          <p:cNvSpPr>
            <a:spLocks noGrp="1"/>
          </p:cNvSpPr>
          <p:nvPr>
            <p:ph type="sldNum" sz="quarter" idx="5"/>
          </p:nvPr>
        </p:nvSpPr>
        <p:spPr/>
        <p:txBody>
          <a:bodyPr/>
          <a:lstStyle/>
          <a:p>
            <a:fld id="{EF89B59B-2120-461D-8222-CE3302E55416}" type="slidenum">
              <a:rPr lang="en-GB" smtClean="0"/>
              <a:t>31</a:t>
            </a:fld>
            <a:endParaRPr lang="en-GB"/>
          </a:p>
        </p:txBody>
      </p:sp>
    </p:spTree>
    <p:extLst>
      <p:ext uri="{BB962C8B-B14F-4D97-AF65-F5344CB8AC3E}">
        <p14:creationId xmlns:p14="http://schemas.microsoft.com/office/powerpoint/2010/main" val="124973922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D42D8E-34D7-9F5D-DDDE-F7236BB708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14DCCA-81F4-2959-1F18-12511CEF72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2CDA5C-F227-24FF-79D5-F88F8018C9E1}"/>
              </a:ext>
            </a:extLst>
          </p:cNvPr>
          <p:cNvSpPr>
            <a:spLocks noGrp="1"/>
          </p:cNvSpPr>
          <p:nvPr>
            <p:ph type="body" idx="1"/>
          </p:nvPr>
        </p:nvSpPr>
        <p:spPr/>
        <p:txBody>
          <a:bodyPr/>
          <a:lstStyle/>
          <a:p>
            <a:r>
              <a:rPr lang="en-GB" sz="1400" b="1" dirty="0"/>
              <a:t>TELL:</a:t>
            </a:r>
          </a:p>
          <a:p>
            <a:pPr marL="171450" indent="-171450">
              <a:buFont typeface="Arial" panose="020B0604020202020204" pitchFamily="34" charset="0"/>
              <a:buChar char="•"/>
            </a:pPr>
            <a:r>
              <a:rPr lang="en-GB" sz="1400" dirty="0"/>
              <a:t>The most commonly cited concern among parents of 3-17s whose child games was the possibility of their child talking to strangers while gaming, either within the game or via the chat function (62%). </a:t>
            </a:r>
          </a:p>
          <a:p>
            <a:pPr marL="171450" indent="-171450">
              <a:buFont typeface="Arial" panose="020B0604020202020204" pitchFamily="34" charset="0"/>
              <a:buChar char="•"/>
            </a:pPr>
            <a:r>
              <a:rPr lang="en-GB" sz="1400" dirty="0"/>
              <a:t>This was followed by the possibility of their child being bullied by other players (54%), the content of the games the child plays – i.e. violence, bad language, disturbing content etc. (52%), and the pressure on the child to make in-game purchases e.g. for things like access to upgrades, skins, loot-boxes, in-game currency or other rewards (52%). </a:t>
            </a:r>
          </a:p>
          <a:p>
            <a:pPr marL="171450" indent="-171450">
              <a:buFont typeface="Arial" panose="020B0604020202020204" pitchFamily="34" charset="0"/>
              <a:buChar char="•"/>
            </a:pPr>
            <a:r>
              <a:rPr lang="en-GB" sz="1400" dirty="0"/>
              <a:t>Overall, parents of younger children are more likely than parents of teenage children (13-17s) to be concerned about these possibilities</a:t>
            </a:r>
          </a:p>
        </p:txBody>
      </p:sp>
      <p:sp>
        <p:nvSpPr>
          <p:cNvPr id="4" name="Slide Number Placeholder 3">
            <a:extLst>
              <a:ext uri="{FF2B5EF4-FFF2-40B4-BE49-F238E27FC236}">
                <a16:creationId xmlns:a16="http://schemas.microsoft.com/office/drawing/2014/main" id="{FB7FE7D0-633A-52FE-A993-FA30F4741D7C}"/>
              </a:ext>
            </a:extLst>
          </p:cNvPr>
          <p:cNvSpPr>
            <a:spLocks noGrp="1"/>
          </p:cNvSpPr>
          <p:nvPr>
            <p:ph type="sldNum" sz="quarter" idx="5"/>
          </p:nvPr>
        </p:nvSpPr>
        <p:spPr/>
        <p:txBody>
          <a:bodyPr/>
          <a:lstStyle/>
          <a:p>
            <a:fld id="{EF89B59B-2120-461D-8222-CE3302E55416}" type="slidenum">
              <a:rPr lang="en-GB" smtClean="0"/>
              <a:t>32</a:t>
            </a:fld>
            <a:endParaRPr lang="en-GB"/>
          </a:p>
        </p:txBody>
      </p:sp>
    </p:spTree>
    <p:extLst>
      <p:ext uri="{BB962C8B-B14F-4D97-AF65-F5344CB8AC3E}">
        <p14:creationId xmlns:p14="http://schemas.microsoft.com/office/powerpoint/2010/main" val="115335159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0" i="0" dirty="0">
                <a:solidFill>
                  <a:srgbClr val="4E4757"/>
                </a:solidFill>
                <a:effectLst/>
                <a:latin typeface="+mn-lt"/>
              </a:rPr>
              <a:t>UK uses the PEGI (Pan European Game Information) system to give games their age ratings to help people </a:t>
            </a:r>
            <a:r>
              <a:rPr lang="en-GB" sz="1400" b="0" i="0" dirty="0">
                <a:solidFill>
                  <a:srgbClr val="4D5156"/>
                </a:solidFill>
                <a:effectLst/>
                <a:latin typeface="+mn-lt"/>
              </a:rPr>
              <a:t>make informed decisions when buying video games or apps through the use of age recommendations and content descriptors. </a:t>
            </a:r>
            <a:r>
              <a:rPr lang="en-GB" sz="1400" b="0" i="0" dirty="0">
                <a:solidFill>
                  <a:srgbClr val="4E4757"/>
                </a:solidFill>
                <a:effectLst/>
                <a:latin typeface="+mn-lt"/>
              </a:rPr>
              <a:t>.</a:t>
            </a:r>
            <a:r>
              <a:rPr lang="en-GB" sz="1400" b="0" i="0" dirty="0">
                <a:solidFill>
                  <a:srgbClr val="4D5156"/>
                </a:solidFill>
                <a:effectLst/>
                <a:latin typeface="+mn-lt"/>
              </a:rPr>
              <a:t>You can find out more here: https://parentzone.org.uk/article/pegi-games-ratings#:~:text=The%20UK%20uses%20the%20PEGI,about%20how%20PEGI%20classifies%20games. </a:t>
            </a:r>
            <a:endParaRPr lang="en-GB" sz="1400" dirty="0">
              <a:latin typeface="+mn-lt"/>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33</a:t>
            </a:fld>
            <a:endParaRPr lang="en-GB"/>
          </a:p>
        </p:txBody>
      </p:sp>
    </p:spTree>
    <p:extLst>
      <p:ext uri="{BB962C8B-B14F-4D97-AF65-F5344CB8AC3E}">
        <p14:creationId xmlns:p14="http://schemas.microsoft.com/office/powerpoint/2010/main" val="315560983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a:p>
        </p:txBody>
      </p:sp>
      <p:sp>
        <p:nvSpPr>
          <p:cNvPr id="4" name="Slide Number Placeholder 3"/>
          <p:cNvSpPr>
            <a:spLocks noGrp="1"/>
          </p:cNvSpPr>
          <p:nvPr>
            <p:ph type="sldNum" sz="quarter" idx="5"/>
          </p:nvPr>
        </p:nvSpPr>
        <p:spPr/>
        <p:txBody>
          <a:bodyPr/>
          <a:lstStyle/>
          <a:p>
            <a:fld id="{5985D112-682F-4487-9187-E5AF34266267}" type="slidenum">
              <a:rPr lang="en-GB" smtClean="0"/>
              <a:t>34</a:t>
            </a:fld>
            <a:endParaRPr lang="en-GB"/>
          </a:p>
        </p:txBody>
      </p:sp>
    </p:spTree>
    <p:extLst>
      <p:ext uri="{BB962C8B-B14F-4D97-AF65-F5344CB8AC3E}">
        <p14:creationId xmlns:p14="http://schemas.microsoft.com/office/powerpoint/2010/main" val="36591475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dirty="0"/>
              <a:t>Talk through the ones most relevant to your school and ask parents if they are familiar with some of  these terms, e.g. Gen AI, sexual extortion, misogyny</a:t>
            </a:r>
          </a:p>
          <a:p>
            <a:endParaRPr lang="en-GB" sz="1400" dirty="0"/>
          </a:p>
          <a:p>
            <a:r>
              <a:rPr lang="en-GB" sz="1400" b="1" dirty="0"/>
              <a:t>TELL</a:t>
            </a:r>
            <a:r>
              <a:rPr lang="en-GB" sz="1400" dirty="0"/>
              <a:t> – we will go over some of these in more detail, but they can find out more at parentsafe.lgfl.net</a:t>
            </a:r>
          </a:p>
        </p:txBody>
      </p:sp>
    </p:spTree>
    <p:extLst>
      <p:ext uri="{BB962C8B-B14F-4D97-AF65-F5344CB8AC3E}">
        <p14:creationId xmlns:p14="http://schemas.microsoft.com/office/powerpoint/2010/main" val="404213872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i="0" dirty="0">
                <a:solidFill>
                  <a:srgbClr val="202124"/>
                </a:solidFill>
                <a:effectLst/>
                <a:latin typeface="arial" panose="020B0604020202020204" pitchFamily="34" charset="0"/>
              </a:rPr>
              <a:t>TELL</a:t>
            </a:r>
            <a:r>
              <a:rPr lang="en-GB" sz="1400" b="0" i="0" dirty="0">
                <a:solidFill>
                  <a:srgbClr val="202124"/>
                </a:solidFill>
                <a:effectLst/>
                <a:latin typeface="arial" panose="020B0604020202020204" pitchFamily="34" charset="0"/>
              </a:rPr>
              <a:t> - </a:t>
            </a:r>
            <a:r>
              <a:rPr lang="en-GB" sz="1400" b="0" i="0" dirty="0">
                <a:solidFill>
                  <a:srgbClr val="000000"/>
                </a:solidFill>
                <a:effectLst/>
                <a:latin typeface="NSPCC-Bold"/>
              </a:rPr>
              <a:t>The 4 Cs of online safety is a useful way to identify online safety risks for children (</a:t>
            </a:r>
            <a:r>
              <a:rPr lang="en-GB" sz="1400" b="0" i="0" dirty="0">
                <a:solidFill>
                  <a:srgbClr val="000000"/>
                </a:solidFill>
                <a:effectLst/>
                <a:latin typeface="NSPCC-Regular"/>
              </a:rPr>
              <a:t>content, contact, conduct and commerce)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0" i="0" dirty="0">
                <a:solidFill>
                  <a:srgbClr val="000000"/>
                </a:solidFill>
                <a:effectLst/>
                <a:latin typeface="NSPCC-Regular"/>
              </a:rPr>
              <a:t>We will now take a look at some of these in more detail over the next few slides</a:t>
            </a:r>
            <a:endParaRPr lang="en-GB" sz="1400" b="0" i="0" dirty="0">
              <a:solidFill>
                <a:srgbClr val="000000"/>
              </a:solidFill>
              <a:effectLst/>
              <a:latin typeface="NSPCC-Bold"/>
            </a:endParaRPr>
          </a:p>
          <a:p>
            <a:pPr marL="0" lvl="0" indent="0" algn="l">
              <a:buFont typeface="Arial" panose="020B0604020202020204" pitchFamily="34" charset="0"/>
              <a:buNone/>
            </a:pPr>
            <a:endParaRPr lang="en-GB" sz="1400" b="0" i="0" dirty="0">
              <a:solidFill>
                <a:srgbClr val="202124"/>
              </a:solidFill>
              <a:effectLst/>
              <a:latin typeface="arial" panose="020B0604020202020204" pitchFamily="34" charset="0"/>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36</a:t>
            </a:fld>
            <a:endParaRPr lang="en-GB"/>
          </a:p>
        </p:txBody>
      </p:sp>
    </p:spTree>
    <p:extLst>
      <p:ext uri="{BB962C8B-B14F-4D97-AF65-F5344CB8AC3E}">
        <p14:creationId xmlns:p14="http://schemas.microsoft.com/office/powerpoint/2010/main" val="247300232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0351AB-FA9E-7544-B1A1-8D9E30794E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C43ABE-6614-EA61-2D29-0523640C89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B0962A-4555-3A16-01EE-029D71A5C513}"/>
              </a:ext>
            </a:extLst>
          </p:cNvPr>
          <p:cNvSpPr>
            <a:spLocks noGrp="1"/>
          </p:cNvSpPr>
          <p:nvPr>
            <p:ph type="body" idx="1"/>
          </p:nvPr>
        </p:nvSpPr>
        <p:spPr/>
        <p:txBody>
          <a:bodyPr/>
          <a:lstStyle/>
          <a:p>
            <a:r>
              <a:rPr lang="en-GB" sz="1400" b="1" dirty="0"/>
              <a:t>ASK</a:t>
            </a:r>
            <a:r>
              <a:rPr lang="en-GB" sz="1400" dirty="0"/>
              <a:t> – What does Gen AI mean to you?</a:t>
            </a:r>
          </a:p>
          <a:p>
            <a:endParaRPr lang="en-GB" sz="1400" dirty="0"/>
          </a:p>
          <a:p>
            <a:r>
              <a:rPr lang="en-GB" sz="1400" b="1" dirty="0"/>
              <a:t>TELL</a:t>
            </a:r>
            <a:r>
              <a:rPr lang="en-GB" sz="1400" dirty="0"/>
              <a:t> -Al systems are designed to complete tasks and solve problems that in the past would have needed human thinking. Generative Al (</a:t>
            </a:r>
            <a:r>
              <a:rPr lang="en-GB" sz="1400" dirty="0" err="1"/>
              <a:t>genAl</a:t>
            </a:r>
            <a:r>
              <a:rPr lang="en-GB" sz="1400" dirty="0"/>
              <a:t>) allows us to ask Al to create things for us, such as photos, music, emails, and recipes and is able to work with and process vast amounts of information to complete the task it is set. </a:t>
            </a:r>
            <a:r>
              <a:rPr lang="en-GB" sz="1400" dirty="0" err="1"/>
              <a:t>GenAl</a:t>
            </a:r>
            <a:r>
              <a:rPr lang="en-GB" sz="1400" dirty="0"/>
              <a:t> can be found on many different platforms, apps and websites.. Children and young people often use Gen AI for:</a:t>
            </a:r>
          </a:p>
          <a:p>
            <a:pPr marL="457200" indent="-457200">
              <a:buFont typeface="Arial" panose="020B0604020202020204" pitchFamily="34" charset="0"/>
              <a:buChar char="•"/>
            </a:pPr>
            <a:r>
              <a:rPr lang="en-GB" sz="1400" dirty="0"/>
              <a:t>Asking questions </a:t>
            </a:r>
          </a:p>
          <a:p>
            <a:pPr marL="457200" indent="-457200">
              <a:buFont typeface="Arial" panose="020B0604020202020204" pitchFamily="34" charset="0"/>
              <a:buChar char="•"/>
            </a:pPr>
            <a:r>
              <a:rPr lang="en-GB" sz="1400" dirty="0"/>
              <a:t>Studying and revision </a:t>
            </a:r>
          </a:p>
          <a:p>
            <a:pPr marL="457200" indent="-457200">
              <a:buFont typeface="Arial" panose="020B0604020202020204" pitchFamily="34" charset="0"/>
              <a:buChar char="•"/>
            </a:pPr>
            <a:r>
              <a:rPr lang="en-GB" sz="1400" dirty="0"/>
              <a:t>Getting advice </a:t>
            </a:r>
          </a:p>
          <a:p>
            <a:pPr marL="457200" indent="-457200">
              <a:buFont typeface="Arial" panose="020B0604020202020204" pitchFamily="34" charset="0"/>
              <a:buChar char="•"/>
            </a:pPr>
            <a:r>
              <a:rPr lang="en-GB" sz="1400" dirty="0"/>
              <a:t>Planning </a:t>
            </a:r>
          </a:p>
          <a:p>
            <a:pPr marL="457200" indent="-457200">
              <a:buFont typeface="Arial" panose="020B0604020202020204" pitchFamily="34" charset="0"/>
              <a:buChar char="•"/>
            </a:pPr>
            <a:r>
              <a:rPr lang="en-GB" sz="1400" dirty="0"/>
              <a:t>Coding </a:t>
            </a:r>
          </a:p>
          <a:p>
            <a:pPr marL="457200" indent="-457200">
              <a:buFont typeface="Arial" panose="020B0604020202020204" pitchFamily="34" charset="0"/>
              <a:buChar char="•"/>
            </a:pPr>
            <a:r>
              <a:rPr lang="en-GB" sz="1400" dirty="0"/>
              <a:t>Being creative through art or music </a:t>
            </a:r>
          </a:p>
          <a:p>
            <a:pPr marL="457200" indent="-457200">
              <a:buFont typeface="Arial" panose="020B0604020202020204" pitchFamily="34" charset="0"/>
              <a:buChar char="•"/>
            </a:pPr>
            <a:r>
              <a:rPr lang="en-GB" sz="1400" dirty="0"/>
              <a:t>For ideas and inspiration </a:t>
            </a:r>
          </a:p>
          <a:p>
            <a:pPr marL="457200" indent="-457200">
              <a:buFont typeface="Arial" panose="020B0604020202020204" pitchFamily="34" charset="0"/>
              <a:buChar char="•"/>
            </a:pPr>
            <a:r>
              <a:rPr lang="en-GB" sz="1400" dirty="0"/>
              <a:t>Drafting messages and emails </a:t>
            </a:r>
          </a:p>
          <a:p>
            <a:pPr marL="457200" indent="-457200">
              <a:buFont typeface="Arial" panose="020B0604020202020204" pitchFamily="34" charset="0"/>
              <a:buChar char="•"/>
            </a:pPr>
            <a:r>
              <a:rPr lang="en-GB" sz="1400" dirty="0"/>
              <a:t>Analysing data </a:t>
            </a:r>
          </a:p>
          <a:p>
            <a:pPr marL="0" indent="0">
              <a:buFont typeface="Arial" panose="020B0604020202020204" pitchFamily="34" charset="0"/>
              <a:buNone/>
            </a:pPr>
            <a:endParaRPr lang="en-GB" sz="1400" dirty="0"/>
          </a:p>
          <a:p>
            <a:r>
              <a:rPr lang="en-GB" sz="1400" b="1" dirty="0"/>
              <a:t>EXPLAIN: </a:t>
            </a:r>
            <a:r>
              <a:rPr lang="en-GB" sz="1400" b="0" i="0" kern="1200" dirty="0">
                <a:solidFill>
                  <a:schemeClr val="tx1"/>
                </a:solidFill>
                <a:effectLst/>
                <a:latin typeface="+mn-lt"/>
                <a:ea typeface="+mn-ea"/>
                <a:cs typeface="+mn-cs"/>
              </a:rPr>
              <a:t>Lots of talk about pupils using it to cheat in coursework but perhaps not as much about some of the very real safeguarding risks</a:t>
            </a:r>
          </a:p>
          <a:p>
            <a:r>
              <a:rPr lang="en-GB" sz="1400" b="0" i="0" kern="1200" dirty="0">
                <a:solidFill>
                  <a:schemeClr val="tx1"/>
                </a:solidFill>
                <a:effectLst/>
                <a:latin typeface="+mn-lt"/>
                <a:ea typeface="+mn-ea"/>
                <a:cs typeface="+mn-cs"/>
              </a:rPr>
              <a:t>Let’s not forget many gen-ai apps are publicly available to EVERYONE. Many mainstream Social Media and Education Platforms have chatbots or gen-ai functions too!</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kern="1200" dirty="0">
                <a:solidFill>
                  <a:schemeClr val="tx1"/>
                </a:solidFill>
                <a:effectLst/>
                <a:latin typeface="+mn-lt"/>
                <a:ea typeface="+mn-ea"/>
                <a:cs typeface="+mn-cs"/>
              </a:rPr>
              <a:t>An Internet Matters report warns </a:t>
            </a:r>
            <a:r>
              <a:rPr lang="en-GB" sz="1400" b="1" i="0" kern="1200" dirty="0">
                <a:solidFill>
                  <a:schemeClr val="tx1"/>
                </a:solidFill>
                <a:effectLst/>
                <a:latin typeface="+mn-lt"/>
                <a:ea typeface="+mn-ea"/>
                <a:cs typeface="+mn-cs"/>
              </a:rPr>
              <a:t>vulnerable children are most at risk, </a:t>
            </a:r>
            <a:r>
              <a:rPr lang="en-GB" sz="1400" b="0" i="0" kern="1200" dirty="0">
                <a:solidFill>
                  <a:schemeClr val="tx1"/>
                </a:solidFill>
                <a:effectLst/>
                <a:latin typeface="+mn-lt"/>
                <a:ea typeface="+mn-ea"/>
                <a:cs typeface="+mn-cs"/>
              </a:rPr>
              <a:t>with the survey finding 71% of vulnerable children are using AI chatbots. A quarter (26%) of vulnerable children who are using AI chatbots, say they would rather talk to an AI chatbot than a real person, and 23% said they use chatbots because they don’t have anyone else to talk to.  </a:t>
            </a:r>
          </a:p>
          <a:p>
            <a:endParaRPr lang="en-GB" sz="1400" b="0" i="0" kern="1200" dirty="0">
              <a:solidFill>
                <a:schemeClr val="tx1"/>
              </a:solidFill>
              <a:effectLst/>
              <a:latin typeface="+mn-lt"/>
              <a:ea typeface="+mn-ea"/>
              <a:cs typeface="+mn-cs"/>
            </a:endParaRPr>
          </a:p>
          <a:p>
            <a:pPr marL="0" indent="0">
              <a:buFont typeface="Arial" panose="020B0604020202020204" pitchFamily="34" charset="0"/>
              <a:buNone/>
            </a:pPr>
            <a:endParaRPr lang="en-GB" sz="140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SHOW</a:t>
            </a:r>
            <a:r>
              <a:rPr lang="en-GB" sz="1400" dirty="0"/>
              <a:t> – Childnet’s Parent Leaflet and  scroll through key strategies and pointers to help keep children safe: -   </a:t>
            </a:r>
            <a:r>
              <a:rPr lang="en-GB" sz="1400" dirty="0">
                <a:hlinkClick r:id="rId3"/>
              </a:rPr>
              <a:t>https://www.childnet.com/wp-content/uploads/2025/03/Childnet-Cheat-Sheet-GenAI.pdf</a:t>
            </a:r>
            <a:r>
              <a:rPr lang="en-GB" sz="1400" dirty="0"/>
              <a:t> </a:t>
            </a:r>
          </a:p>
          <a:p>
            <a:pPr marL="0" indent="0">
              <a:buFont typeface="Arial" panose="020B0604020202020204" pitchFamily="34" charset="0"/>
              <a:buNone/>
            </a:pPr>
            <a:endParaRPr lang="en-GB" sz="1400" dirty="0"/>
          </a:p>
        </p:txBody>
      </p:sp>
      <p:sp>
        <p:nvSpPr>
          <p:cNvPr id="4" name="Slide Number Placeholder 3">
            <a:extLst>
              <a:ext uri="{FF2B5EF4-FFF2-40B4-BE49-F238E27FC236}">
                <a16:creationId xmlns:a16="http://schemas.microsoft.com/office/drawing/2014/main" id="{BFE6EE6F-536A-FCD5-2DC6-684DE5C98076}"/>
              </a:ext>
            </a:extLst>
          </p:cNvPr>
          <p:cNvSpPr>
            <a:spLocks noGrp="1"/>
          </p:cNvSpPr>
          <p:nvPr>
            <p:ph type="sldNum" sz="quarter" idx="5"/>
          </p:nvPr>
        </p:nvSpPr>
        <p:spPr/>
        <p:txBody>
          <a:bodyPr/>
          <a:lstStyle/>
          <a:p>
            <a:fld id="{EF89B59B-2120-461D-8222-CE3302E55416}" type="slidenum">
              <a:rPr lang="en-GB" smtClean="0"/>
              <a:t>37</a:t>
            </a:fld>
            <a:endParaRPr lang="en-GB"/>
          </a:p>
        </p:txBody>
      </p:sp>
    </p:spTree>
    <p:extLst>
      <p:ext uri="{BB962C8B-B14F-4D97-AF65-F5344CB8AC3E}">
        <p14:creationId xmlns:p14="http://schemas.microsoft.com/office/powerpoint/2010/main" val="16336616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0351AB-FA9E-7544-B1A1-8D9E30794E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C43ABE-6614-EA61-2D29-0523640C89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B0962A-4555-3A16-01EE-029D71A5C513}"/>
              </a:ext>
            </a:extLst>
          </p:cNvPr>
          <p:cNvSpPr>
            <a:spLocks noGrp="1"/>
          </p:cNvSpPr>
          <p:nvPr>
            <p:ph type="body" idx="1"/>
          </p:nvPr>
        </p:nvSpPr>
        <p:spPr/>
        <p:txBody>
          <a:bodyPr/>
          <a:lstStyle/>
          <a:p>
            <a:r>
              <a:rPr lang="en-GB" sz="1400" b="1" dirty="0">
                <a:latin typeface="+mn-lt"/>
              </a:rPr>
              <a:t>TELL</a:t>
            </a:r>
            <a:r>
              <a:rPr lang="en-GB" sz="1400" dirty="0">
                <a:latin typeface="+mn-lt"/>
              </a:rPr>
              <a:t> - </a:t>
            </a:r>
            <a:r>
              <a:rPr lang="en-GB" sz="1400" b="0" i="0" dirty="0">
                <a:solidFill>
                  <a:srgbClr val="131313"/>
                </a:solidFill>
                <a:effectLst/>
                <a:latin typeface="+mn-lt"/>
              </a:rPr>
              <a:t>Children and young people are being exposed to online  harm with new generative AI (gen AI) tools which are now everywhere online! These include  </a:t>
            </a:r>
            <a:r>
              <a:rPr lang="en-GB" sz="1400" b="0" i="0" dirty="0" err="1">
                <a:solidFill>
                  <a:srgbClr val="131313"/>
                </a:solidFill>
                <a:effectLst/>
                <a:latin typeface="+mn-lt"/>
              </a:rPr>
              <a:t>sexbots</a:t>
            </a:r>
            <a:r>
              <a:rPr lang="en-GB" sz="1400" b="0" i="0" dirty="0">
                <a:solidFill>
                  <a:srgbClr val="131313"/>
                </a:solidFill>
                <a:effectLst/>
                <a:latin typeface="+mn-lt"/>
              </a:rPr>
              <a:t>, AI girlfriends, nudifying sites, etc. If you think 'my child wouldn't see these things', you may think again when you hear more.</a:t>
            </a:r>
          </a:p>
          <a:p>
            <a:endParaRPr lang="en-GB" sz="1400" b="0" i="0" dirty="0">
              <a:solidFill>
                <a:srgbClr val="131313"/>
              </a:solidFill>
              <a:effectLst/>
              <a:latin typeface="+mn-lt"/>
            </a:endParaRPr>
          </a:p>
          <a:p>
            <a:r>
              <a:rPr lang="en-GB" sz="1400" b="1" i="0" dirty="0">
                <a:solidFill>
                  <a:srgbClr val="131313"/>
                </a:solidFill>
                <a:effectLst/>
                <a:latin typeface="+mn-lt"/>
              </a:rPr>
              <a:t>PLAY VIDEO: </a:t>
            </a:r>
            <a:r>
              <a:rPr lang="en-GB" sz="1400" dirty="0">
                <a:latin typeface="+mn-lt"/>
                <a:hlinkClick r:id="rId3"/>
              </a:rPr>
              <a:t>https://www.youtube.com/watch?v=XEsHwss2x8E&amp;list=PLaIzX4UgxCRl8e_36R79fqLp_qt1imm4D&amp;index=3&amp;t=203s</a:t>
            </a:r>
            <a:r>
              <a:rPr lang="en-GB" sz="1400" dirty="0">
                <a:latin typeface="+mn-lt"/>
              </a:rPr>
              <a:t> </a:t>
            </a:r>
          </a:p>
          <a:p>
            <a:endParaRPr lang="en-GB" sz="1400" dirty="0">
              <a:latin typeface="+mn-lt"/>
            </a:endParaRPr>
          </a:p>
        </p:txBody>
      </p:sp>
      <p:sp>
        <p:nvSpPr>
          <p:cNvPr id="4" name="Slide Number Placeholder 3">
            <a:extLst>
              <a:ext uri="{FF2B5EF4-FFF2-40B4-BE49-F238E27FC236}">
                <a16:creationId xmlns:a16="http://schemas.microsoft.com/office/drawing/2014/main" id="{BFE6EE6F-536A-FCD5-2DC6-684DE5C98076}"/>
              </a:ext>
            </a:extLst>
          </p:cNvPr>
          <p:cNvSpPr>
            <a:spLocks noGrp="1"/>
          </p:cNvSpPr>
          <p:nvPr>
            <p:ph type="sldNum" sz="quarter" idx="5"/>
          </p:nvPr>
        </p:nvSpPr>
        <p:spPr/>
        <p:txBody>
          <a:bodyPr/>
          <a:lstStyle/>
          <a:p>
            <a:fld id="{EF89B59B-2120-461D-8222-CE3302E55416}" type="slidenum">
              <a:rPr lang="en-GB" smtClean="0"/>
              <a:t>38</a:t>
            </a:fld>
            <a:endParaRPr lang="en-GB"/>
          </a:p>
        </p:txBody>
      </p:sp>
    </p:spTree>
    <p:extLst>
      <p:ext uri="{BB962C8B-B14F-4D97-AF65-F5344CB8AC3E}">
        <p14:creationId xmlns:p14="http://schemas.microsoft.com/office/powerpoint/2010/main" val="3046499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0351AB-FA9E-7544-B1A1-8D9E30794E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C43ABE-6614-EA61-2D29-0523640C89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B0962A-4555-3A16-01EE-029D71A5C513}"/>
              </a:ext>
            </a:extLst>
          </p:cNvPr>
          <p:cNvSpPr>
            <a:spLocks noGrp="1"/>
          </p:cNvSpPr>
          <p:nvPr>
            <p:ph type="body" idx="1"/>
          </p:nvPr>
        </p:nvSpPr>
        <p:spPr/>
        <p:txBody>
          <a:bodyPr/>
          <a:lstStyle/>
          <a:p>
            <a:r>
              <a:rPr lang="en-GB" sz="1400" b="1" dirty="0">
                <a:latin typeface="+mn-lt"/>
              </a:rPr>
              <a:t>TELL: </a:t>
            </a:r>
            <a:r>
              <a:rPr lang="en-GB" sz="1400" b="0" i="0" dirty="0">
                <a:solidFill>
                  <a:srgbClr val="131313"/>
                </a:solidFill>
                <a:effectLst/>
                <a:latin typeface="+mn-lt"/>
              </a:rPr>
              <a:t>Protect Us is a short film exposing the harrowing ways generative AI applications and chatbots are being weaponised to exploit children online.  The video </a:t>
            </a:r>
            <a:r>
              <a:rPr lang="en-GB" sz="1400" b="0" i="0" dirty="0">
                <a:solidFill>
                  <a:srgbClr val="212121"/>
                </a:solidFill>
                <a:effectLst/>
                <a:latin typeface="+mn-lt"/>
              </a:rPr>
              <a:t>has several </a:t>
            </a:r>
            <a:r>
              <a:rPr lang="en-GB" sz="1400" b="0" i="0" dirty="0" err="1">
                <a:solidFill>
                  <a:srgbClr val="212121"/>
                </a:solidFill>
                <a:effectLst/>
                <a:latin typeface="+mn-lt"/>
              </a:rPr>
              <a:t>dramatised</a:t>
            </a:r>
            <a:r>
              <a:rPr lang="en-GB" sz="1400" b="0" i="0" dirty="0">
                <a:solidFill>
                  <a:srgbClr val="212121"/>
                </a:solidFill>
                <a:effectLst/>
                <a:latin typeface="+mn-lt"/>
              </a:rPr>
              <a:t> scenarios from real-life stories, so worth watching just one chapter even if you only have two minutes.</a:t>
            </a:r>
            <a:endParaRPr lang="en-GB" sz="1400" b="0" i="0" dirty="0">
              <a:solidFill>
                <a:srgbClr val="131313"/>
              </a:solidFill>
              <a:effectLst/>
              <a:latin typeface="+mn-lt"/>
            </a:endParaRPr>
          </a:p>
          <a:p>
            <a:endParaRPr lang="en-GB" sz="1400" b="1" i="0" dirty="0">
              <a:solidFill>
                <a:srgbClr val="131313"/>
              </a:solidFill>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131313"/>
                </a:solidFill>
                <a:effectLst/>
                <a:latin typeface="+mn-lt"/>
              </a:rPr>
              <a:t>PLAY VIDEO </a:t>
            </a:r>
            <a:r>
              <a:rPr lang="en-GB" sz="1400" dirty="0">
                <a:latin typeface="+mn-lt"/>
                <a:hlinkClick r:id="rId3"/>
              </a:rPr>
              <a:t>https://www.youtube.com/watch?v=OuH-D-au1Ho</a:t>
            </a:r>
            <a:r>
              <a:rPr lang="en-GB" sz="1400" dirty="0">
                <a:latin typeface="+mn-lt"/>
              </a:rPr>
              <a:t> </a:t>
            </a:r>
          </a:p>
          <a:p>
            <a:endParaRPr lang="en-GB" sz="1400" dirty="0">
              <a:latin typeface="+mn-lt"/>
            </a:endParaRPr>
          </a:p>
        </p:txBody>
      </p:sp>
      <p:sp>
        <p:nvSpPr>
          <p:cNvPr id="4" name="Slide Number Placeholder 3">
            <a:extLst>
              <a:ext uri="{FF2B5EF4-FFF2-40B4-BE49-F238E27FC236}">
                <a16:creationId xmlns:a16="http://schemas.microsoft.com/office/drawing/2014/main" id="{BFE6EE6F-536A-FCD5-2DC6-684DE5C98076}"/>
              </a:ext>
            </a:extLst>
          </p:cNvPr>
          <p:cNvSpPr>
            <a:spLocks noGrp="1"/>
          </p:cNvSpPr>
          <p:nvPr>
            <p:ph type="sldNum" sz="quarter" idx="5"/>
          </p:nvPr>
        </p:nvSpPr>
        <p:spPr/>
        <p:txBody>
          <a:bodyPr/>
          <a:lstStyle/>
          <a:p>
            <a:fld id="{EF89B59B-2120-461D-8222-CE3302E55416}" type="slidenum">
              <a:rPr lang="en-GB" smtClean="0"/>
              <a:t>39</a:t>
            </a:fld>
            <a:endParaRPr lang="en-GB"/>
          </a:p>
        </p:txBody>
      </p:sp>
    </p:spTree>
    <p:extLst>
      <p:ext uri="{BB962C8B-B14F-4D97-AF65-F5344CB8AC3E}">
        <p14:creationId xmlns:p14="http://schemas.microsoft.com/office/powerpoint/2010/main" val="221803234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sz="1400" b="1" i="0" dirty="0">
                <a:solidFill>
                  <a:srgbClr val="202124"/>
                </a:solidFill>
                <a:effectLst/>
                <a:latin typeface="+mn-lt"/>
              </a:rPr>
              <a:t>EXPLAIN – it is a  t</a:t>
            </a:r>
            <a:r>
              <a:rPr lang="en-GB" sz="1400" dirty="0">
                <a:latin typeface="+mn-lt"/>
              </a:rPr>
              <a:t>ype of </a:t>
            </a:r>
            <a:r>
              <a:rPr lang="en-GB" sz="1400" dirty="0">
                <a:solidFill>
                  <a:srgbClr val="C00000"/>
                </a:solidFill>
                <a:latin typeface="+mn-lt"/>
              </a:rPr>
              <a:t>online blackmail </a:t>
            </a:r>
            <a:r>
              <a:rPr lang="en-GB" sz="1400" dirty="0">
                <a:latin typeface="+mn-lt"/>
              </a:rPr>
              <a:t>involving an adult offender posing as a young person, threatening to release </a:t>
            </a:r>
            <a:r>
              <a:rPr lang="en-GB" sz="1400" dirty="0">
                <a:solidFill>
                  <a:srgbClr val="C00000"/>
                </a:solidFill>
                <a:latin typeface="+mn-lt"/>
              </a:rPr>
              <a:t>nude or semi-nude images and/or videos </a:t>
            </a:r>
            <a:r>
              <a:rPr lang="en-GB" sz="1400" dirty="0">
                <a:latin typeface="+mn-lt"/>
              </a:rPr>
              <a:t>of a child or young person, unless they pay money. Victims of any age and gender can be targets - majority of cases have involved </a:t>
            </a:r>
            <a:r>
              <a:rPr lang="en-GB" sz="1400" dirty="0">
                <a:solidFill>
                  <a:srgbClr val="C00000"/>
                </a:solidFill>
                <a:latin typeface="+mn-lt"/>
              </a:rPr>
              <a:t>male victims aged 14-18</a:t>
            </a:r>
            <a:endParaRPr lang="en-GB" sz="1400" b="1" i="0" dirty="0">
              <a:solidFill>
                <a:srgbClr val="202124"/>
              </a:solidFill>
              <a:effectLst/>
              <a:latin typeface="+mn-lt"/>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b="1" i="0" dirty="0">
              <a:solidFill>
                <a:srgbClr val="202124"/>
              </a:solidFill>
              <a:effectLst/>
              <a:latin typeface="+mn-lt"/>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i="0" dirty="0">
                <a:solidFill>
                  <a:srgbClr val="202124"/>
                </a:solidFill>
                <a:effectLst/>
                <a:latin typeface="+mn-lt"/>
              </a:rPr>
              <a:t>TELL - </a:t>
            </a:r>
            <a:r>
              <a:rPr lang="en-GB" sz="1400" dirty="0">
                <a:latin typeface="+mn-lt"/>
              </a:rPr>
              <a:t>It’s important to remember that a child or young person is never to blame if they have been blackmailed online. Offenders will have tricked, groomed and/or manipulated them into sharing an image, or created digitally manipulated images of them. The reality is that it could happen to anyone.</a:t>
            </a:r>
            <a:endParaRPr lang="en-GB" sz="1400" b="1" i="0" dirty="0">
              <a:solidFill>
                <a:srgbClr val="202124"/>
              </a:solidFill>
              <a:effectLst/>
              <a:latin typeface="+mn-lt"/>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b="1" i="0" dirty="0">
              <a:solidFill>
                <a:srgbClr val="202124"/>
              </a:solidFill>
              <a:effectLst/>
              <a:latin typeface="+mn-lt"/>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b="1" i="0" dirty="0">
              <a:solidFill>
                <a:srgbClr val="202124"/>
              </a:solidFill>
              <a:effectLst/>
              <a:latin typeface="+mn-lt"/>
            </a:endParaRPr>
          </a:p>
          <a:p>
            <a:pPr marL="0" lvl="0" indent="0" algn="l">
              <a:buFont typeface="Arial" panose="020B0604020202020204" pitchFamily="34" charset="0"/>
              <a:buNone/>
            </a:pPr>
            <a:endParaRPr lang="en-GB" sz="1400" b="0" i="0" dirty="0">
              <a:solidFill>
                <a:srgbClr val="202124"/>
              </a:solidFill>
              <a:effectLst/>
              <a:latin typeface="+mn-lt"/>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40</a:t>
            </a:fld>
            <a:endParaRPr lang="en-GB"/>
          </a:p>
        </p:txBody>
      </p:sp>
    </p:spTree>
    <p:extLst>
      <p:ext uri="{BB962C8B-B14F-4D97-AF65-F5344CB8AC3E}">
        <p14:creationId xmlns:p14="http://schemas.microsoft.com/office/powerpoint/2010/main" val="138978873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dirty="0">
                <a:latin typeface="+mn-lt"/>
              </a:rPr>
              <a:t>Other tips to consider if you know your child live streams</a:t>
            </a:r>
          </a:p>
        </p:txBody>
      </p:sp>
      <p:sp>
        <p:nvSpPr>
          <p:cNvPr id="4" name="Header Placeholder 3"/>
          <p:cNvSpPr>
            <a:spLocks noGrp="1"/>
          </p:cNvSpPr>
          <p:nvPr>
            <p:ph type="hdr" sz="quarter" idx="10"/>
          </p:nvPr>
        </p:nvSpPr>
        <p:spPr/>
        <p:txBody>
          <a:bodyPr/>
          <a:lstStyle/>
          <a:p>
            <a:pPr defTabSz="990752">
              <a:defRPr/>
            </a:pPr>
            <a:endParaRPr lang="en-GB">
              <a:solidFill>
                <a:prstClr val="black"/>
              </a:solidFill>
              <a:latin typeface="Calibri" panose="020F0502020204030204"/>
            </a:endParaRPr>
          </a:p>
        </p:txBody>
      </p:sp>
      <p:sp>
        <p:nvSpPr>
          <p:cNvPr id="5" name="Footer Placeholder 4"/>
          <p:cNvSpPr>
            <a:spLocks noGrp="1"/>
          </p:cNvSpPr>
          <p:nvPr>
            <p:ph type="ftr" sz="quarter" idx="11"/>
          </p:nvPr>
        </p:nvSpPr>
        <p:spPr/>
        <p:txBody>
          <a:bodyPr/>
          <a:lstStyle/>
          <a:p>
            <a:pPr defTabSz="990752">
              <a:defRPr/>
            </a:pPr>
            <a:endParaRPr lang="en-GB">
              <a:solidFill>
                <a:prstClr val="black"/>
              </a:solidFill>
              <a:latin typeface="Calibri" panose="020F0502020204030204"/>
            </a:endParaRPr>
          </a:p>
        </p:txBody>
      </p:sp>
      <p:sp>
        <p:nvSpPr>
          <p:cNvPr id="6" name="Slide Number Placeholder 5"/>
          <p:cNvSpPr>
            <a:spLocks noGrp="1"/>
          </p:cNvSpPr>
          <p:nvPr>
            <p:ph type="sldNum" sz="quarter" idx="12"/>
          </p:nvPr>
        </p:nvSpPr>
        <p:spPr/>
        <p:txBody>
          <a:bodyPr/>
          <a:lstStyle/>
          <a:p>
            <a:pPr defTabSz="990752">
              <a:defRPr/>
            </a:pPr>
            <a:fld id="{EFDDBACE-0F8F-43FD-98F0-DEE13552DADA}" type="slidenum">
              <a:rPr lang="en-GB">
                <a:solidFill>
                  <a:prstClr val="black"/>
                </a:solidFill>
                <a:latin typeface="Calibri" panose="020F0502020204030204"/>
              </a:rPr>
              <a:pPr defTabSz="990752">
                <a:defRPr/>
              </a:pPr>
              <a:t>41</a:t>
            </a:fld>
            <a:endParaRPr lang="en-GB">
              <a:solidFill>
                <a:prstClr val="black"/>
              </a:solidFill>
              <a:latin typeface="Calibri" panose="020F0502020204030204"/>
            </a:endParaRPr>
          </a:p>
        </p:txBody>
      </p:sp>
    </p:spTree>
    <p:extLst>
      <p:ext uri="{BB962C8B-B14F-4D97-AF65-F5344CB8AC3E}">
        <p14:creationId xmlns:p14="http://schemas.microsoft.com/office/powerpoint/2010/main" val="24603179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latin typeface="+mn-lt"/>
              </a:rPr>
              <a:t>TELL</a:t>
            </a:r>
            <a:r>
              <a:rPr lang="en-GB" sz="1400" dirty="0">
                <a:latin typeface="+mn-lt"/>
              </a:rPr>
              <a:t> - LGfL have created this series of resources which are appropriate for very young children, the dangers of taking your clothes off if you are using a device.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latin typeface="+mn-lt"/>
              </a:rPr>
              <a:t>PLAY</a:t>
            </a:r>
            <a:r>
              <a:rPr lang="en-GB" sz="1400" dirty="0">
                <a:latin typeface="+mn-lt"/>
              </a:rPr>
              <a:t> – </a:t>
            </a:r>
            <a:r>
              <a:rPr lang="en-GB" sz="1400" b="1" dirty="0">
                <a:latin typeface="+mn-lt"/>
              </a:rPr>
              <a:t>Undressed video: </a:t>
            </a:r>
            <a:r>
              <a:rPr lang="en-GB" sz="1400" dirty="0">
                <a:latin typeface="+mn-lt"/>
              </a:rPr>
              <a:t>https://undressed.lgfl.net/ </a:t>
            </a:r>
          </a:p>
          <a:p>
            <a:pPr marL="0" lvl="0" indent="0" algn="l">
              <a:buFont typeface="Arial" panose="020B0604020202020204" pitchFamily="34" charset="0"/>
              <a:buNone/>
            </a:pPr>
            <a:endParaRPr lang="en-GB" sz="1400" b="0" i="0" dirty="0">
              <a:solidFill>
                <a:srgbClr val="202124"/>
              </a:solidFill>
              <a:effectLst/>
              <a:latin typeface="+mn-lt"/>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42</a:t>
            </a:fld>
            <a:endParaRPr lang="en-GB"/>
          </a:p>
        </p:txBody>
      </p:sp>
    </p:spTree>
    <p:extLst>
      <p:ext uri="{BB962C8B-B14F-4D97-AF65-F5344CB8AC3E}">
        <p14:creationId xmlns:p14="http://schemas.microsoft.com/office/powerpoint/2010/main" val="32723544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600" b="1" dirty="0"/>
              <a:t>SHARE</a:t>
            </a:r>
            <a:r>
              <a:rPr lang="en-GB" sz="1600" dirty="0"/>
              <a:t> – play relevant video to encourage discussion:</a:t>
            </a:r>
          </a:p>
          <a:p>
            <a:pPr marL="171450" indent="-171450">
              <a:buFont typeface="Arial" panose="020B0604020202020204" pitchFamily="34" charset="0"/>
              <a:buChar char="•"/>
            </a:pPr>
            <a:r>
              <a:rPr lang="en-GB" sz="1600" dirty="0"/>
              <a:t>youtu.be/XjV0lKYpakk?si=6ONdtZJRjfB6bSRj  – what parents/carers need to know</a:t>
            </a:r>
          </a:p>
          <a:p>
            <a:pPr marL="171450" indent="-171450">
              <a:buFont typeface="Arial" panose="020B0604020202020204" pitchFamily="34" charset="0"/>
              <a:buChar char="•"/>
            </a:pPr>
            <a:r>
              <a:rPr lang="en-GB" sz="1600" dirty="0"/>
              <a:t>youtu.be/E5LA2nKHVZ0?si=gU3_jXFF51TU3vTq – when should you be worried</a:t>
            </a:r>
          </a:p>
          <a:p>
            <a:pPr marL="0" lvl="0" indent="0" algn="l">
              <a:buFont typeface="Arial" panose="020B0604020202020204" pitchFamily="34" charset="0"/>
              <a:buNone/>
            </a:pPr>
            <a:endParaRPr lang="en-GB" sz="8000" b="0" i="0" dirty="0">
              <a:solidFill>
                <a:srgbClr val="202124"/>
              </a:solidFill>
              <a:effectLst/>
              <a:latin typeface="arial" panose="020B0604020202020204" pitchFamily="34" charset="0"/>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43</a:t>
            </a:fld>
            <a:endParaRPr lang="en-GB"/>
          </a:p>
        </p:txBody>
      </p:sp>
    </p:spTree>
    <p:extLst>
      <p:ext uri="{BB962C8B-B14F-4D97-AF65-F5344CB8AC3E}">
        <p14:creationId xmlns:p14="http://schemas.microsoft.com/office/powerpoint/2010/main" val="23826739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a:p>
        </p:txBody>
      </p:sp>
      <p:sp>
        <p:nvSpPr>
          <p:cNvPr id="4" name="Slide Number Placeholder 3"/>
          <p:cNvSpPr>
            <a:spLocks noGrp="1"/>
          </p:cNvSpPr>
          <p:nvPr>
            <p:ph type="sldNum" sz="quarter" idx="5"/>
          </p:nvPr>
        </p:nvSpPr>
        <p:spPr/>
        <p:txBody>
          <a:bodyPr/>
          <a:lstStyle/>
          <a:p>
            <a:fld id="{5985D112-682F-4487-9187-E5AF34266267}" type="slidenum">
              <a:rPr lang="en-GB" smtClean="0"/>
              <a:t>44</a:t>
            </a:fld>
            <a:endParaRPr lang="en-GB"/>
          </a:p>
        </p:txBody>
      </p:sp>
    </p:spTree>
    <p:extLst>
      <p:ext uri="{BB962C8B-B14F-4D97-AF65-F5344CB8AC3E}">
        <p14:creationId xmlns:p14="http://schemas.microsoft.com/office/powerpoint/2010/main" val="319342721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indent="-457200">
              <a:buFont typeface="Arial" panose="020B0604020202020204" pitchFamily="34" charset="0"/>
              <a:buChar char="•"/>
            </a:pPr>
            <a:r>
              <a:rPr lang="en-GB" sz="1400" dirty="0">
                <a:latin typeface="+mn-lt"/>
              </a:rPr>
              <a:t>There continues to be a slight disparity between their confidence in judging whether something online is fake or real and their actual ability to do so. </a:t>
            </a:r>
          </a:p>
          <a:p>
            <a:pPr marL="457200" indent="-457200">
              <a:buFont typeface="Arial" panose="020B0604020202020204" pitchFamily="34" charset="0"/>
              <a:buChar char="•"/>
            </a:pPr>
            <a:r>
              <a:rPr lang="en-GB" sz="1400" dirty="0">
                <a:latin typeface="+mn-lt"/>
              </a:rPr>
              <a:t>girls aged 13-15 are more likely to be both less confident and less able than their male counterparts to judge if what they see online is real or fake (12% vs 6%).</a:t>
            </a:r>
          </a:p>
          <a:p>
            <a:endParaRPr lang="en-GB" sz="1400" b="1" dirty="0">
              <a:latin typeface="+mn-lt"/>
            </a:endParaRPr>
          </a:p>
          <a:p>
            <a:endParaRPr lang="en-GB" sz="1400" b="1" dirty="0">
              <a:latin typeface="+mn-lt"/>
            </a:endParaRPr>
          </a:p>
          <a:p>
            <a:r>
              <a:rPr lang="en-GB" sz="1400" b="1" dirty="0">
                <a:latin typeface="+mn-lt"/>
              </a:rPr>
              <a:t>TELL – </a:t>
            </a:r>
            <a:r>
              <a:rPr lang="en-GB" sz="1400" b="0" dirty="0">
                <a:latin typeface="+mn-lt"/>
              </a:rPr>
              <a:t>AI (artificial intelligence) has made it easier for anyone to create fake content, which can make it difficult to distinguish truth from fiction. </a:t>
            </a:r>
            <a:r>
              <a:rPr lang="en-GB" sz="1400" b="0" i="0" dirty="0">
                <a:solidFill>
                  <a:srgbClr val="2C2A29"/>
                </a:solidFill>
                <a:effectLst/>
                <a:latin typeface="+mn-lt"/>
              </a:rPr>
              <a:t>A notable example of AI-generated misinformation occurred in the United States during the recent presidential election. AI was used to create deepfake videos and false narratives that were disseminated across social media platforms, causing confusion and distrust. </a:t>
            </a:r>
          </a:p>
          <a:p>
            <a:endParaRPr lang="en-GB" sz="1400" b="0" i="0" dirty="0">
              <a:solidFill>
                <a:srgbClr val="2C2A29"/>
              </a:solidFill>
              <a:effectLst/>
              <a:latin typeface="+mn-lt"/>
            </a:endParaRPr>
          </a:p>
          <a:p>
            <a:r>
              <a:rPr lang="en-GB" sz="1400" b="1" i="0" dirty="0">
                <a:solidFill>
                  <a:srgbClr val="2C2A29"/>
                </a:solidFill>
                <a:effectLst/>
                <a:latin typeface="+mn-lt"/>
              </a:rPr>
              <a:t>ASK</a:t>
            </a:r>
            <a:r>
              <a:rPr lang="en-GB" sz="1400" b="0" i="0" dirty="0">
                <a:solidFill>
                  <a:srgbClr val="2C2A29"/>
                </a:solidFill>
                <a:effectLst/>
                <a:latin typeface="+mn-lt"/>
              </a:rPr>
              <a:t> – as adults do we demonstrate good critical thinking skills about things we see online?</a:t>
            </a:r>
            <a:endParaRPr lang="en-GB" sz="1400" b="0" dirty="0">
              <a:latin typeface="+mn-lt"/>
            </a:endParaRPr>
          </a:p>
        </p:txBody>
      </p:sp>
      <p:sp>
        <p:nvSpPr>
          <p:cNvPr id="4" name="Slide Number Placeholder 3"/>
          <p:cNvSpPr>
            <a:spLocks noGrp="1"/>
          </p:cNvSpPr>
          <p:nvPr>
            <p:ph type="sldNum" sz="quarter" idx="5"/>
          </p:nvPr>
        </p:nvSpPr>
        <p:spPr/>
        <p:txBody>
          <a:bodyPr/>
          <a:lstStyle/>
          <a:p>
            <a:fld id="{EF89B59B-2120-461D-8222-CE3302E55416}" type="slidenum">
              <a:rPr lang="en-GB" smtClean="0"/>
              <a:t>45</a:t>
            </a:fld>
            <a:endParaRPr lang="en-GB"/>
          </a:p>
        </p:txBody>
      </p:sp>
    </p:spTree>
    <p:extLst>
      <p:ext uri="{BB962C8B-B14F-4D97-AF65-F5344CB8AC3E}">
        <p14:creationId xmlns:p14="http://schemas.microsoft.com/office/powerpoint/2010/main" val="348452294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D8B1A-B4DA-5881-C815-881873D80F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2552DE-408C-2F57-0292-DFC44942E2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1F23A4-D992-3242-E2D6-9DD41BC6162C}"/>
              </a:ext>
            </a:extLst>
          </p:cNvPr>
          <p:cNvSpPr>
            <a:spLocks noGrp="1"/>
          </p:cNvSpPr>
          <p:nvPr>
            <p:ph type="body" idx="1"/>
          </p:nvPr>
        </p:nvSpPr>
        <p:spPr/>
        <p:txBody>
          <a:bodyPr/>
          <a:lstStyle/>
          <a:p>
            <a:endParaRPr lang="en-GB" sz="1400" b="1" dirty="0">
              <a:latin typeface="+mn-lt"/>
            </a:endParaRPr>
          </a:p>
          <a:p>
            <a:pPr marL="0" indent="0">
              <a:lnSpc>
                <a:spcPct val="100000"/>
              </a:lnSpc>
              <a:buFont typeface="Arial" panose="020B0604020202020204" pitchFamily="34" charset="0"/>
              <a:buNone/>
            </a:pPr>
            <a:r>
              <a:rPr lang="en-GB" sz="1400" b="1" dirty="0">
                <a:latin typeface="+mn-lt"/>
              </a:rPr>
              <a:t>TELL – </a:t>
            </a:r>
            <a:r>
              <a:rPr lang="en-GB" sz="1400" dirty="0"/>
              <a:t>We often interpret </a:t>
            </a:r>
            <a:r>
              <a:rPr lang="en-GB" sz="1400" b="1" dirty="0"/>
              <a:t>information</a:t>
            </a:r>
            <a:r>
              <a:rPr lang="en-GB" sz="1400" dirty="0"/>
              <a:t> through the </a:t>
            </a:r>
            <a:r>
              <a:rPr lang="en-GB" sz="1400" b="1" dirty="0"/>
              <a:t>filter</a:t>
            </a:r>
            <a:r>
              <a:rPr lang="en-GB" sz="1400" dirty="0"/>
              <a:t> of our values, feelings, beliefs and past experiences. Things are not always as they </a:t>
            </a:r>
            <a:r>
              <a:rPr lang="en-GB" sz="1400" b="1" dirty="0"/>
              <a:t>appear</a:t>
            </a:r>
            <a:r>
              <a:rPr lang="en-GB" sz="1400" dirty="0"/>
              <a:t> to be, but with some careful consideration, we can learn to think </a:t>
            </a:r>
            <a:r>
              <a:rPr lang="en-GB" sz="1400" b="1" dirty="0"/>
              <a:t>critically</a:t>
            </a:r>
            <a:r>
              <a:rPr lang="en-GB" sz="1400" dirty="0"/>
              <a:t> to make the right </a:t>
            </a:r>
            <a:r>
              <a:rPr lang="en-GB" sz="1400" b="1" dirty="0"/>
              <a:t>choices</a:t>
            </a:r>
            <a:r>
              <a:rPr lang="en-GB" sz="1400" dirty="0"/>
              <a:t> about who and what is </a:t>
            </a:r>
            <a:r>
              <a:rPr lang="en-GB" sz="1400" b="1" dirty="0"/>
              <a:t>trustworthy</a:t>
            </a:r>
            <a:r>
              <a:rPr lang="en-GB" sz="1400" dirty="0"/>
              <a:t> online.</a:t>
            </a:r>
          </a:p>
          <a:p>
            <a:endParaRPr lang="en-GB" sz="1400" b="0" i="0" dirty="0">
              <a:solidFill>
                <a:srgbClr val="2C2A29"/>
              </a:solidFill>
              <a:effectLst/>
              <a:latin typeface="+mn-lt"/>
            </a:endParaRPr>
          </a:p>
          <a:p>
            <a:endParaRPr lang="en-GB" sz="1400" b="0" i="0" dirty="0">
              <a:solidFill>
                <a:srgbClr val="2C2A29"/>
              </a:solidFill>
              <a:effectLst/>
              <a:latin typeface="+mn-lt"/>
            </a:endParaRPr>
          </a:p>
          <a:p>
            <a:r>
              <a:rPr lang="en-GB" sz="1400" b="1" i="0" dirty="0">
                <a:solidFill>
                  <a:srgbClr val="2C2A29"/>
                </a:solidFill>
                <a:effectLst/>
                <a:latin typeface="+mn-lt"/>
              </a:rPr>
              <a:t>ASK</a:t>
            </a:r>
            <a:r>
              <a:rPr lang="en-GB" sz="1400" b="0" i="0" dirty="0">
                <a:solidFill>
                  <a:srgbClr val="2C2A29"/>
                </a:solidFill>
                <a:effectLst/>
                <a:latin typeface="+mn-lt"/>
              </a:rPr>
              <a:t> – as adults do we demonstrate good critical thinking skills about things we see online?</a:t>
            </a:r>
            <a:endParaRPr lang="en-GB" sz="1400" b="0" dirty="0">
              <a:latin typeface="+mn-lt"/>
            </a:endParaRPr>
          </a:p>
        </p:txBody>
      </p:sp>
      <p:sp>
        <p:nvSpPr>
          <p:cNvPr id="4" name="Slide Number Placeholder 3">
            <a:extLst>
              <a:ext uri="{FF2B5EF4-FFF2-40B4-BE49-F238E27FC236}">
                <a16:creationId xmlns:a16="http://schemas.microsoft.com/office/drawing/2014/main" id="{BD4CF098-1330-4EEE-D4DD-ED18071FD6A1}"/>
              </a:ext>
            </a:extLst>
          </p:cNvPr>
          <p:cNvSpPr>
            <a:spLocks noGrp="1"/>
          </p:cNvSpPr>
          <p:nvPr>
            <p:ph type="sldNum" sz="quarter" idx="5"/>
          </p:nvPr>
        </p:nvSpPr>
        <p:spPr/>
        <p:txBody>
          <a:bodyPr/>
          <a:lstStyle/>
          <a:p>
            <a:fld id="{EF89B59B-2120-461D-8222-CE3302E55416}" type="slidenum">
              <a:rPr lang="en-GB" smtClean="0"/>
              <a:t>46</a:t>
            </a:fld>
            <a:endParaRPr lang="en-GB"/>
          </a:p>
        </p:txBody>
      </p:sp>
    </p:spTree>
    <p:extLst>
      <p:ext uri="{BB962C8B-B14F-4D97-AF65-F5344CB8AC3E}">
        <p14:creationId xmlns:p14="http://schemas.microsoft.com/office/powerpoint/2010/main" val="279156249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Ask </a:t>
            </a:r>
            <a:r>
              <a:rPr lang="en-GB" b="0" dirty="0"/>
              <a:t>students to come up with an example of each of these terms, either online or offline</a:t>
            </a:r>
          </a:p>
          <a:p>
            <a:endParaRPr lang="en-GB" dirty="0"/>
          </a:p>
        </p:txBody>
      </p:sp>
      <p:sp>
        <p:nvSpPr>
          <p:cNvPr id="4" name="Slide Number Placeholder 3"/>
          <p:cNvSpPr>
            <a:spLocks noGrp="1"/>
          </p:cNvSpPr>
          <p:nvPr>
            <p:ph type="sldNum" sz="quarter" idx="5"/>
          </p:nvPr>
        </p:nvSpPr>
        <p:spPr/>
        <p:txBody>
          <a:bodyPr/>
          <a:lstStyle/>
          <a:p>
            <a:fld id="{2AD1CBB5-D796-43FD-B29D-504823F50EF9}" type="slidenum">
              <a:rPr lang="en-GB" smtClean="0"/>
              <a:t>47</a:t>
            </a:fld>
            <a:endParaRPr lang="en-GB"/>
          </a:p>
        </p:txBody>
      </p:sp>
    </p:spTree>
    <p:extLst>
      <p:ext uri="{BB962C8B-B14F-4D97-AF65-F5344CB8AC3E}">
        <p14:creationId xmlns:p14="http://schemas.microsoft.com/office/powerpoint/2010/main" val="143507489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Explain</a:t>
            </a:r>
            <a:r>
              <a:rPr lang="en-GB" dirty="0"/>
              <a:t>:</a:t>
            </a:r>
          </a:p>
          <a:p>
            <a:pPr marL="171450" indent="-171450">
              <a:buFont typeface="Arial" panose="020B0604020202020204" pitchFamily="34" charset="0"/>
              <a:buChar char="•"/>
            </a:pPr>
            <a:r>
              <a:rPr lang="en-GB" dirty="0"/>
              <a:t>At times, people, whether consciously or not, will frame opinion as fact and vice versa. </a:t>
            </a:r>
            <a:r>
              <a:rPr lang="en-GB" b="0" i="0" dirty="0">
                <a:solidFill>
                  <a:srgbClr val="4F4F4F"/>
                </a:solidFill>
                <a:effectLst/>
                <a:latin typeface="Montserrat"/>
              </a:rPr>
              <a:t>Others may agree or disagree with an opinion, but they cannot prove or disprove it. This is what defines it as opinion. </a:t>
            </a:r>
          </a:p>
          <a:p>
            <a:pPr marL="171450" indent="-171450">
              <a:buFont typeface="Arial" panose="020B0604020202020204" pitchFamily="34" charset="0"/>
              <a:buChar char="•"/>
            </a:pPr>
            <a:r>
              <a:rPr lang="en-GB" b="0" i="0" dirty="0">
                <a:solidFill>
                  <a:srgbClr val="4F4F4F"/>
                </a:solidFill>
                <a:effectLst/>
                <a:latin typeface="Montserrat"/>
              </a:rPr>
              <a:t>It can be difficult to extract truths from a person’s preferences and biases - luckily the language used often throws up helpful clues in the forms of words and phrases to identify statements as fact-based or opinion-based.</a:t>
            </a:r>
            <a:endParaRPr lang="en-GB" b="0" i="0" dirty="0">
              <a:solidFill>
                <a:schemeClr val="tx1"/>
              </a:solidFill>
              <a:effectLst/>
              <a:latin typeface="+mn-lt"/>
            </a:endParaRPr>
          </a:p>
          <a:p>
            <a:pPr marL="171450" indent="-171450">
              <a:buFont typeface="Arial" panose="020B0604020202020204" pitchFamily="34" charset="0"/>
              <a:buChar char="•"/>
            </a:pPr>
            <a:r>
              <a:rPr lang="en-GB" b="0" i="0" dirty="0">
                <a:solidFill>
                  <a:srgbClr val="4F4F4F"/>
                </a:solidFill>
                <a:effectLst/>
                <a:latin typeface="Montserrat"/>
              </a:rPr>
              <a:t>Facts and opinions must be placed in context to draw conclusions from them.</a:t>
            </a:r>
            <a:endParaRPr lang="en-GB" b="0" dirty="0"/>
          </a:p>
        </p:txBody>
      </p:sp>
      <p:sp>
        <p:nvSpPr>
          <p:cNvPr id="4" name="Slide Number Placeholder 3"/>
          <p:cNvSpPr>
            <a:spLocks noGrp="1"/>
          </p:cNvSpPr>
          <p:nvPr>
            <p:ph type="sldNum" sz="quarter" idx="5"/>
          </p:nvPr>
        </p:nvSpPr>
        <p:spPr/>
        <p:txBody>
          <a:bodyPr/>
          <a:lstStyle/>
          <a:p>
            <a:fld id="{2AD1CBB5-D796-43FD-B29D-504823F50EF9}" type="slidenum">
              <a:rPr lang="en-GB" smtClean="0"/>
              <a:t>48</a:t>
            </a:fld>
            <a:endParaRPr lang="en-GB"/>
          </a:p>
        </p:txBody>
      </p:sp>
    </p:spTree>
    <p:extLst>
      <p:ext uri="{BB962C8B-B14F-4D97-AF65-F5344CB8AC3E}">
        <p14:creationId xmlns:p14="http://schemas.microsoft.com/office/powerpoint/2010/main" val="383115923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dirty="0"/>
              <a:t>Children had adopted different strategies for dealing with hateful content. Six in ten 12-15 year-olds said they had taken some action on seeing it. But some, depending on their actions, might have inadvertently shared the content further. Around a fifth said they had responded to the post/video/comment by ‘disliking’ it or commented on it to say they thought it was wrong, or shared it with their friends, saying it was wrong. Doing this brings the risk that their action will appear in their own social media feed, which is then seen by others, inadvertently further sharing the content. Meanwhile, 25% chose to block the person who shared or made the comments, while 22% reported it to the website. Although girls aged 12-15 were more likely than boys to inadvertently share the content by disliking the post/comment/video (27% vs. 13%), they were also more likely than boys to take constructive action in reporting the content to the website (33% vs. 10%).</a:t>
            </a:r>
          </a:p>
          <a:p>
            <a:endParaRPr lang="en-GB" sz="1400" dirty="0"/>
          </a:p>
        </p:txBody>
      </p:sp>
      <p:sp>
        <p:nvSpPr>
          <p:cNvPr id="4" name="Slide Number Placeholder 3"/>
          <p:cNvSpPr>
            <a:spLocks noGrp="1"/>
          </p:cNvSpPr>
          <p:nvPr>
            <p:ph type="sldNum" sz="quarter" idx="5"/>
          </p:nvPr>
        </p:nvSpPr>
        <p:spPr/>
        <p:txBody>
          <a:bodyPr/>
          <a:lstStyle/>
          <a:p>
            <a:fld id="{EF89B59B-2120-461D-8222-CE3302E55416}" type="slidenum">
              <a:rPr lang="en-GB" smtClean="0"/>
              <a:t>49</a:t>
            </a:fld>
            <a:endParaRPr lang="en-GB"/>
          </a:p>
        </p:txBody>
      </p:sp>
    </p:spTree>
    <p:extLst>
      <p:ext uri="{BB962C8B-B14F-4D97-AF65-F5344CB8AC3E}">
        <p14:creationId xmlns:p14="http://schemas.microsoft.com/office/powerpoint/2010/main" val="207600484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4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D1CBB5-D796-43FD-B29D-504823F50EF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332204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b="1" dirty="0">
                <a:latin typeface="+mn-lt"/>
              </a:rPr>
              <a:t>Ask:</a:t>
            </a:r>
            <a:r>
              <a:rPr lang="en-GB" sz="1400" dirty="0">
                <a:latin typeface="+mn-lt"/>
              </a:rPr>
              <a:t> are you more likely to believe something if it is said by an influencer or celebrity? Why?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solidFill>
                  <a:srgbClr val="000000"/>
                </a:solidFill>
                <a:effectLst/>
                <a:latin typeface="+mn-lt"/>
                <a:ea typeface="Calibri" panose="020F0502020204030204" pitchFamily="34" charset="0"/>
                <a:cs typeface="Times New Roman" panose="02020603050405020304" pitchFamily="18" charset="0"/>
              </a:rPr>
              <a:t>Discuss</a:t>
            </a:r>
            <a:r>
              <a:rPr lang="en-GB" sz="1400" dirty="0">
                <a:solidFill>
                  <a:srgbClr val="000000"/>
                </a:solidFill>
                <a:effectLst/>
                <a:latin typeface="+mn-lt"/>
                <a:ea typeface="Calibri" panose="020F0502020204030204" pitchFamily="34" charset="0"/>
                <a:cs typeface="Times New Roman" panose="02020603050405020304" pitchFamily="18" charset="0"/>
              </a:rPr>
              <a:t>: can posts always remain anonymous online? </a:t>
            </a:r>
            <a:endParaRPr lang="en-GB" sz="1400" dirty="0">
              <a:latin typeface="+mn-lt"/>
            </a:endParaRPr>
          </a:p>
          <a:p>
            <a:r>
              <a:rPr lang="en-GB" sz="1400" b="1" dirty="0">
                <a:latin typeface="+mn-lt"/>
              </a:rPr>
              <a:t>Explain:</a:t>
            </a:r>
            <a:r>
              <a:rPr lang="en-GB" sz="1400" dirty="0">
                <a:latin typeface="+mn-lt"/>
              </a:rPr>
              <a:t> </a:t>
            </a:r>
            <a:r>
              <a:rPr lang="en-GB" sz="1400" dirty="0">
                <a:solidFill>
                  <a:srgbClr val="000000"/>
                </a:solidFill>
                <a:effectLst/>
                <a:latin typeface="+mn-lt"/>
                <a:ea typeface="Calibri" panose="020F0502020204030204" pitchFamily="34" charset="0"/>
                <a:cs typeface="Times New Roman" panose="02020603050405020304" pitchFamily="18" charset="0"/>
              </a:rPr>
              <a:t>influencer-led events can be appealing but also provide an exaggerated belief in the legitimacy of their claims. Often such chat rooms or forums can take place in an arena surrounded by like-minded people where these views are not challenged – this is called an echo chamber. A person could then be encouraged to explore content on imageboards where users can engage anonymously and more freely in extremist discussions or hear the ‘truth’ without censorship. </a:t>
            </a:r>
            <a:r>
              <a:rPr lang="en-US" sz="1400" dirty="0">
                <a:solidFill>
                  <a:srgbClr val="000000"/>
                </a:solidFill>
                <a:effectLst/>
                <a:latin typeface="+mn-lt"/>
                <a:ea typeface="Arial Unicode MS"/>
                <a:cs typeface="Times New Roman" panose="02020603050405020304" pitchFamily="18" charset="0"/>
              </a:rPr>
              <a:t>It’s easy to join in with negative viewpoints online, which in turn can introduce you to harder opinions that are designed to be hateful towards others.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dirty="0">
                <a:solidFill>
                  <a:srgbClr val="000000"/>
                </a:solidFill>
                <a:effectLst/>
                <a:latin typeface="+mn-lt"/>
                <a:ea typeface="Calibri" panose="020F0502020204030204" pitchFamily="34" charset="0"/>
                <a:cs typeface="Times New Roman" panose="02020603050405020304" pitchFamily="18" charset="0"/>
              </a:rPr>
              <a:t>Remind</a:t>
            </a:r>
            <a:r>
              <a:rPr lang="en-US" sz="1400" dirty="0">
                <a:solidFill>
                  <a:srgbClr val="000000"/>
                </a:solidFill>
                <a:effectLst/>
                <a:latin typeface="+mn-lt"/>
                <a:ea typeface="Calibri" panose="020F0502020204030204" pitchFamily="34" charset="0"/>
                <a:cs typeface="Times New Roman" panose="02020603050405020304" pitchFamily="18" charset="0"/>
              </a:rPr>
              <a:t>: </a:t>
            </a:r>
            <a:r>
              <a:rPr lang="en-GB" sz="1400" dirty="0">
                <a:solidFill>
                  <a:schemeClr val="tx1"/>
                </a:solidFill>
                <a:effectLst/>
                <a:latin typeface="+mn-lt"/>
                <a:ea typeface="Calibri" panose="020F0502020204030204" pitchFamily="34" charset="0"/>
                <a:cs typeface="Times New Roman" panose="02020603050405020304" pitchFamily="18" charset="0"/>
              </a:rPr>
              <a:t>s</a:t>
            </a:r>
            <a:r>
              <a:rPr lang="en-GB" sz="1400" dirty="0">
                <a:solidFill>
                  <a:schemeClr val="tx1"/>
                </a:solidFill>
                <a:latin typeface="+mn-lt"/>
              </a:rPr>
              <a:t>ocial media can act as an </a:t>
            </a:r>
            <a:r>
              <a:rPr lang="en-GB" sz="1400" b="0" dirty="0">
                <a:solidFill>
                  <a:schemeClr val="tx1"/>
                </a:solidFill>
                <a:latin typeface="+mn-lt"/>
              </a:rPr>
              <a:t>‘echo chamber’ and</a:t>
            </a:r>
            <a:r>
              <a:rPr lang="en-US" sz="1400" dirty="0">
                <a:latin typeface="+mn-lt"/>
              </a:rPr>
              <a:t> create </a:t>
            </a:r>
            <a:r>
              <a:rPr lang="en-US" sz="1400" b="0" dirty="0">
                <a:latin typeface="+mn-lt"/>
              </a:rPr>
              <a:t>misinformation</a:t>
            </a:r>
            <a:r>
              <a:rPr lang="en-US" sz="1400" dirty="0">
                <a:latin typeface="+mn-lt"/>
              </a:rPr>
              <a:t>, reinforce </a:t>
            </a:r>
            <a:r>
              <a:rPr lang="en-US" sz="1400" b="0" dirty="0">
                <a:latin typeface="+mn-lt"/>
              </a:rPr>
              <a:t>stereotypes</a:t>
            </a:r>
            <a:r>
              <a:rPr lang="en-US" sz="1400" dirty="0">
                <a:latin typeface="+mn-lt"/>
              </a:rPr>
              <a:t> and distort one’s perspective, making it harder to consider opposing viewpoints</a:t>
            </a:r>
            <a:r>
              <a:rPr lang="en-GB" sz="1400" dirty="0">
                <a:latin typeface="+mn-lt"/>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mn-lt"/>
              </a:rPr>
              <a:t>** </a:t>
            </a:r>
            <a:r>
              <a:rPr lang="en-GB" sz="1400" i="1" dirty="0">
                <a:latin typeface="+mn-lt"/>
              </a:rPr>
              <a:t>the correct answers change to green when you click ‘next’ in slide show mode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latin typeface="+mn-lt"/>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D1CBB5-D796-43FD-B29D-504823F50EF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675633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a:p>
        </p:txBody>
      </p:sp>
      <p:sp>
        <p:nvSpPr>
          <p:cNvPr id="4" name="Slide Number Placeholder 3"/>
          <p:cNvSpPr>
            <a:spLocks noGrp="1"/>
          </p:cNvSpPr>
          <p:nvPr>
            <p:ph type="sldNum" sz="quarter" idx="5"/>
          </p:nvPr>
        </p:nvSpPr>
        <p:spPr/>
        <p:txBody>
          <a:bodyPr/>
          <a:lstStyle/>
          <a:p>
            <a:fld id="{5985D112-682F-4487-9187-E5AF34266267}" type="slidenum">
              <a:rPr lang="en-GB" smtClean="0"/>
              <a:t>52</a:t>
            </a:fld>
            <a:endParaRPr lang="en-GB"/>
          </a:p>
        </p:txBody>
      </p:sp>
    </p:spTree>
    <p:extLst>
      <p:ext uri="{BB962C8B-B14F-4D97-AF65-F5344CB8AC3E}">
        <p14:creationId xmlns:p14="http://schemas.microsoft.com/office/powerpoint/2010/main" val="120843371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b="1" dirty="0">
                <a:latin typeface="+mn-lt"/>
              </a:rPr>
              <a:t>TELL</a:t>
            </a:r>
            <a:r>
              <a:rPr lang="en-GB" sz="1400" dirty="0">
                <a:latin typeface="+mn-lt"/>
              </a:rPr>
              <a:t> – Talk to your children about these free reporting helplines to support them if they are worried.</a:t>
            </a:r>
          </a:p>
          <a:p>
            <a:r>
              <a:rPr lang="en-GB" sz="1400" dirty="0">
                <a:latin typeface="+mn-lt"/>
              </a:rPr>
              <a:t>For older children, The Mix </a:t>
            </a:r>
            <a:r>
              <a:rPr lang="en-GB" sz="1400" b="0" i="0" dirty="0">
                <a:solidFill>
                  <a:srgbClr val="333742"/>
                </a:solidFill>
                <a:effectLst/>
                <a:latin typeface="+mn-lt"/>
              </a:rPr>
              <a:t>provides help for young people aged 11-25</a:t>
            </a:r>
            <a:endParaRPr lang="en-GB" sz="1400" dirty="0">
              <a:latin typeface="+mn-lt"/>
            </a:endParaRPr>
          </a:p>
        </p:txBody>
      </p:sp>
      <p:sp>
        <p:nvSpPr>
          <p:cNvPr id="4" name="Slide Number Placeholder 3"/>
          <p:cNvSpPr>
            <a:spLocks noGrp="1"/>
          </p:cNvSpPr>
          <p:nvPr>
            <p:ph type="sldNum" sz="quarter" idx="5"/>
          </p:nvPr>
        </p:nvSpPr>
        <p:spPr/>
        <p:txBody>
          <a:bodyPr/>
          <a:lstStyle/>
          <a:p>
            <a:fld id="{EF89B59B-2120-461D-8222-CE3302E55416}" type="slidenum">
              <a:rPr lang="en-GB" smtClean="0"/>
              <a:t>53</a:t>
            </a:fld>
            <a:endParaRPr lang="en-GB"/>
          </a:p>
        </p:txBody>
      </p:sp>
    </p:spTree>
    <p:extLst>
      <p:ext uri="{BB962C8B-B14F-4D97-AF65-F5344CB8AC3E}">
        <p14:creationId xmlns:p14="http://schemas.microsoft.com/office/powerpoint/2010/main" val="182915828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dirty="0">
                <a:latin typeface="+mn-lt"/>
              </a:rPr>
              <a:t>Each social media site has it’s own processes for reporting inappropriate/harmful content.</a:t>
            </a:r>
          </a:p>
        </p:txBody>
      </p:sp>
      <p:sp>
        <p:nvSpPr>
          <p:cNvPr id="4" name="Slide Number Placeholder 3"/>
          <p:cNvSpPr>
            <a:spLocks noGrp="1"/>
          </p:cNvSpPr>
          <p:nvPr>
            <p:ph type="sldNum" sz="quarter" idx="5"/>
          </p:nvPr>
        </p:nvSpPr>
        <p:spPr/>
        <p:txBody>
          <a:bodyPr/>
          <a:lstStyle/>
          <a:p>
            <a:fld id="{EF89B59B-2120-461D-8222-CE3302E55416}" type="slidenum">
              <a:rPr lang="en-GB" smtClean="0"/>
              <a:t>54</a:t>
            </a:fld>
            <a:endParaRPr lang="en-GB"/>
          </a:p>
        </p:txBody>
      </p:sp>
    </p:spTree>
    <p:extLst>
      <p:ext uri="{BB962C8B-B14F-4D97-AF65-F5344CB8AC3E}">
        <p14:creationId xmlns:p14="http://schemas.microsoft.com/office/powerpoint/2010/main" val="229873159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sz="3200"/>
          </a:p>
        </p:txBody>
      </p:sp>
      <p:sp>
        <p:nvSpPr>
          <p:cNvPr id="4" name="Slide Number Placeholder 3"/>
          <p:cNvSpPr>
            <a:spLocks noGrp="1"/>
          </p:cNvSpPr>
          <p:nvPr>
            <p:ph type="sldNum" sz="quarter" idx="5"/>
          </p:nvPr>
        </p:nvSpPr>
        <p:spPr/>
        <p:txBody>
          <a:bodyPr/>
          <a:lstStyle/>
          <a:p>
            <a:fld id="{5985D112-682F-4487-9187-E5AF34266267}" type="slidenum">
              <a:rPr lang="en-GB" smtClean="0"/>
              <a:t>55</a:t>
            </a:fld>
            <a:endParaRPr lang="en-GB"/>
          </a:p>
        </p:txBody>
      </p:sp>
    </p:spTree>
    <p:extLst>
      <p:ext uri="{BB962C8B-B14F-4D97-AF65-F5344CB8AC3E}">
        <p14:creationId xmlns:p14="http://schemas.microsoft.com/office/powerpoint/2010/main" val="57763162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b="1" dirty="0"/>
              <a:t>ASK</a:t>
            </a:r>
            <a:r>
              <a:rPr lang="en-GB" sz="1400" dirty="0"/>
              <a:t> – What do you do that works well? Share good practice</a:t>
            </a:r>
          </a:p>
          <a:p>
            <a:endParaRPr lang="en-GB" sz="14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t>REMIND</a:t>
            </a:r>
            <a:r>
              <a:rPr lang="en-GB" sz="1400" dirty="0"/>
              <a:t> -  You do not need to be a tech expert to help your child with staying safe online. It’s ultimately about communication and being proactive.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p>
          <a:p>
            <a:endParaRPr lang="en-GB" sz="1400" dirty="0"/>
          </a:p>
        </p:txBody>
      </p:sp>
      <p:sp>
        <p:nvSpPr>
          <p:cNvPr id="4" name="Slide Number Placeholder 3"/>
          <p:cNvSpPr>
            <a:spLocks noGrp="1"/>
          </p:cNvSpPr>
          <p:nvPr>
            <p:ph type="sldNum" sz="quarter" idx="5"/>
          </p:nvPr>
        </p:nvSpPr>
        <p:spPr/>
        <p:txBody>
          <a:bodyPr/>
          <a:lstStyle/>
          <a:p>
            <a:fld id="{EF89B59B-2120-461D-8222-CE3302E55416}" type="slidenum">
              <a:rPr lang="en-GB" smtClean="0"/>
              <a:t>56</a:t>
            </a:fld>
            <a:endParaRPr lang="en-GB"/>
          </a:p>
        </p:txBody>
      </p:sp>
    </p:spTree>
    <p:extLst>
      <p:ext uri="{BB962C8B-B14F-4D97-AF65-F5344CB8AC3E}">
        <p14:creationId xmlns:p14="http://schemas.microsoft.com/office/powerpoint/2010/main" val="3718928719"/>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400" dirty="0"/>
              <a:t>Feel free to point out some of these free resources for parents to reinforce safety messages and start those key online safety conversations:</a:t>
            </a:r>
          </a:p>
          <a:p>
            <a:pPr marL="0" indent="0">
              <a:buFont typeface="Arial" panose="020B0604020202020204" pitchFamily="34" charset="0"/>
              <a:buNone/>
            </a:pPr>
            <a:r>
              <a:rPr lang="en-GB" sz="1400" b="1" dirty="0"/>
              <a:t>TELL:</a:t>
            </a:r>
          </a:p>
          <a:p>
            <a:pPr marL="171450" indent="-171450">
              <a:buFont typeface="Arial" panose="020B0604020202020204" pitchFamily="34" charset="0"/>
              <a:buChar char="•"/>
            </a:pPr>
            <a:r>
              <a:rPr lang="en-GB" sz="1400" dirty="0"/>
              <a:t>For younger children, it’s important to talk about boundaries, being kind to others and what they can do if they see or experience anything that worries or upsets them. Story time books e.g. </a:t>
            </a:r>
            <a:r>
              <a:rPr lang="en-GB" sz="1400" b="1" dirty="0"/>
              <a:t>‘The Online Zoo’ and </a:t>
            </a:r>
            <a:r>
              <a:rPr lang="en-GB" sz="1400" b="1" dirty="0">
                <a:solidFill>
                  <a:srgbClr val="0070C0"/>
                </a:solidFill>
              </a:rPr>
              <a:t>‘#Goldilocks – a Fairytale for the Digital Age</a:t>
            </a:r>
            <a:r>
              <a:rPr lang="en-GB" sz="1400" b="1" dirty="0"/>
              <a:t>’ </a:t>
            </a:r>
            <a:r>
              <a:rPr lang="en-GB" sz="1400" dirty="0"/>
              <a:t>are great ways to discuss risk, consequences and positive strategies in a non-judgemental, age-appropriate way.</a:t>
            </a:r>
          </a:p>
          <a:p>
            <a:pPr marL="171450" indent="-171450">
              <a:buFont typeface="Arial" panose="020B0604020202020204" pitchFamily="34" charset="0"/>
              <a:buChar char="•"/>
            </a:pPr>
            <a:r>
              <a:rPr lang="en-GB" sz="1400" dirty="0"/>
              <a:t>For older children, </a:t>
            </a:r>
            <a:r>
              <a:rPr lang="en-GB" sz="1400" b="1" dirty="0"/>
              <a:t>T</a:t>
            </a:r>
            <a:r>
              <a:rPr lang="en-GB" sz="1400" b="1" i="0" dirty="0">
                <a:solidFill>
                  <a:srgbClr val="212121"/>
                </a:solidFill>
                <a:effectLst/>
                <a:latin typeface="Droid Sans"/>
              </a:rPr>
              <a:t>horn have 18 </a:t>
            </a:r>
            <a:r>
              <a:rPr lang="en-GB" sz="1400" b="1" i="0" u="sng" strike="noStrike" dirty="0">
                <a:effectLst/>
                <a:latin typeface="Droid Sans"/>
                <a:hlinkClick r:id="rId3"/>
              </a:rPr>
              <a:t>topic-based discussion guides</a:t>
            </a:r>
            <a:r>
              <a:rPr lang="en-GB" sz="1400" b="1" i="0" dirty="0">
                <a:solidFill>
                  <a:srgbClr val="212121"/>
                </a:solidFill>
                <a:effectLst/>
                <a:latin typeface="Droid Sans"/>
              </a:rPr>
              <a:t> </a:t>
            </a:r>
            <a:r>
              <a:rPr lang="en-GB" sz="1400" b="0" i="0" dirty="0">
                <a:solidFill>
                  <a:srgbClr val="212121"/>
                </a:solidFill>
                <a:effectLst/>
                <a:latin typeface="Droid Sans"/>
              </a:rPr>
              <a:t>with questions to help start conversations!</a:t>
            </a:r>
            <a:endParaRPr lang="en-GB" sz="1400" dirty="0"/>
          </a:p>
        </p:txBody>
      </p:sp>
      <p:sp>
        <p:nvSpPr>
          <p:cNvPr id="4" name="Slide Number Placeholder 3"/>
          <p:cNvSpPr>
            <a:spLocks noGrp="1"/>
          </p:cNvSpPr>
          <p:nvPr>
            <p:ph type="sldNum" sz="quarter" idx="5"/>
          </p:nvPr>
        </p:nvSpPr>
        <p:spPr/>
        <p:txBody>
          <a:bodyPr/>
          <a:lstStyle/>
          <a:p>
            <a:fld id="{5985D112-682F-4487-9187-E5AF34266267}" type="slidenum">
              <a:rPr lang="en-GB" smtClean="0"/>
              <a:t>57</a:t>
            </a:fld>
            <a:endParaRPr lang="en-GB"/>
          </a:p>
        </p:txBody>
      </p:sp>
    </p:spTree>
    <p:extLst>
      <p:ext uri="{BB962C8B-B14F-4D97-AF65-F5344CB8AC3E}">
        <p14:creationId xmlns:p14="http://schemas.microsoft.com/office/powerpoint/2010/main" val="84000591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400" b="1" i="0" dirty="0">
                <a:effectLst/>
                <a:latin typeface="+mn-lt"/>
              </a:rPr>
              <a:t>TELL</a:t>
            </a:r>
            <a:r>
              <a:rPr lang="en-GB" sz="1400" b="0" i="0" dirty="0">
                <a:effectLst/>
                <a:latin typeface="+mn-lt"/>
              </a:rPr>
              <a:t>:</a:t>
            </a:r>
          </a:p>
          <a:p>
            <a:pPr marL="457200" indent="-457200">
              <a:buFont typeface="Arial" panose="020B0604020202020204" pitchFamily="34" charset="0"/>
              <a:buChar char="•"/>
            </a:pPr>
            <a:r>
              <a:rPr lang="en-GB" sz="1400" b="0" i="0" dirty="0">
                <a:effectLst/>
                <a:latin typeface="+mn-lt"/>
              </a:rPr>
              <a:t>Remember, the online world can be both exciting and treacherous. Just as you’d look both ways before crossing the street, take a moment to assess the digital landscape. </a:t>
            </a:r>
          </a:p>
          <a:p>
            <a:pPr marL="457200" indent="-457200">
              <a:buFont typeface="Arial" panose="020B0604020202020204" pitchFamily="34" charset="0"/>
              <a:buChar char="•"/>
            </a:pPr>
            <a:r>
              <a:rPr lang="en-GB" sz="1400" b="0" i="0" dirty="0">
                <a:effectLst/>
                <a:latin typeface="+mn-lt"/>
              </a:rPr>
              <a:t>Stay informed, stay connected, but most importantly, keep talking to your child. </a:t>
            </a:r>
          </a:p>
          <a:p>
            <a:pPr marL="457200" indent="-457200">
              <a:buFont typeface="Arial" panose="020B0604020202020204" pitchFamily="34" charset="0"/>
              <a:buChar char="•"/>
            </a:pPr>
            <a:r>
              <a:rPr lang="en-GB" sz="1400" b="0" i="0" dirty="0">
                <a:effectLst/>
                <a:latin typeface="+mn-lt"/>
              </a:rPr>
              <a:t>ParentSafe is a dedicated website for parents, to help them to stay up to date with online safety and empower them to have meaningful discussions with their child to keep them safe. </a:t>
            </a:r>
            <a:endParaRPr lang="en-GB" sz="1400" dirty="0">
              <a:latin typeface="+mn-lt"/>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58</a:t>
            </a:fld>
            <a:endParaRPr lang="en-GB"/>
          </a:p>
        </p:txBody>
      </p:sp>
    </p:spTree>
    <p:extLst>
      <p:ext uri="{BB962C8B-B14F-4D97-AF65-F5344CB8AC3E}">
        <p14:creationId xmlns:p14="http://schemas.microsoft.com/office/powerpoint/2010/main" val="150557147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b="1" dirty="0">
                <a:latin typeface="+mn-lt"/>
              </a:rPr>
              <a:t>TELL</a:t>
            </a:r>
            <a:r>
              <a:rPr lang="en-GB" sz="1400" dirty="0">
                <a:latin typeface="+mn-lt"/>
              </a:rPr>
              <a:t> - why not put this fridge-friendly poster on your fridge?</a:t>
            </a:r>
          </a:p>
        </p:txBody>
      </p:sp>
      <p:sp>
        <p:nvSpPr>
          <p:cNvPr id="4" name="Slide Number Placeholder 3"/>
          <p:cNvSpPr>
            <a:spLocks noGrp="1"/>
          </p:cNvSpPr>
          <p:nvPr>
            <p:ph type="sldNum" sz="quarter" idx="5"/>
          </p:nvPr>
        </p:nvSpPr>
        <p:spPr/>
        <p:txBody>
          <a:bodyPr/>
          <a:lstStyle/>
          <a:p>
            <a:fld id="{EF89B59B-2120-461D-8222-CE3302E55416}" type="slidenum">
              <a:rPr lang="en-GB" smtClean="0"/>
              <a:t>59</a:t>
            </a:fld>
            <a:endParaRPr lang="en-GB"/>
          </a:p>
        </p:txBody>
      </p:sp>
    </p:spTree>
    <p:extLst>
      <p:ext uri="{BB962C8B-B14F-4D97-AF65-F5344CB8AC3E}">
        <p14:creationId xmlns:p14="http://schemas.microsoft.com/office/powerpoint/2010/main" val="285492368"/>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b="1" dirty="0">
                <a:latin typeface="+mn-lt"/>
              </a:rPr>
              <a:t>TELL</a:t>
            </a:r>
            <a:r>
              <a:rPr lang="en-GB" sz="1400" dirty="0">
                <a:latin typeface="+mn-lt"/>
              </a:rPr>
              <a:t> - If you have an online tutor for your child, we have some useful tips and areas for consideration in this poster.</a:t>
            </a:r>
          </a:p>
        </p:txBody>
      </p:sp>
      <p:sp>
        <p:nvSpPr>
          <p:cNvPr id="4" name="Slide Number Placeholder 3"/>
          <p:cNvSpPr>
            <a:spLocks noGrp="1"/>
          </p:cNvSpPr>
          <p:nvPr>
            <p:ph type="sldNum" sz="quarter" idx="5"/>
          </p:nvPr>
        </p:nvSpPr>
        <p:spPr/>
        <p:txBody>
          <a:bodyPr/>
          <a:lstStyle/>
          <a:p>
            <a:fld id="{EF89B59B-2120-461D-8222-CE3302E55416}" type="slidenum">
              <a:rPr lang="en-GB" smtClean="0"/>
              <a:t>60</a:t>
            </a:fld>
            <a:endParaRPr lang="en-GB"/>
          </a:p>
        </p:txBody>
      </p:sp>
    </p:spTree>
    <p:extLst>
      <p:ext uri="{BB962C8B-B14F-4D97-AF65-F5344CB8AC3E}">
        <p14:creationId xmlns:p14="http://schemas.microsoft.com/office/powerpoint/2010/main" val="1105748006"/>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b="1" dirty="0">
                <a:latin typeface="+mn-lt"/>
              </a:rPr>
              <a:t>TELL</a:t>
            </a:r>
            <a:r>
              <a:rPr lang="en-GB" sz="1400" dirty="0">
                <a:latin typeface="+mn-lt"/>
              </a:rPr>
              <a:t> - LGfL have a free template of a digital family agreement that parents could sit down and populate with all family members to agree what is and is not allowed within their family around tech use. </a:t>
            </a:r>
            <a:r>
              <a:rPr lang="en-GB" sz="1400" b="1" dirty="0">
                <a:latin typeface="+mn-lt"/>
              </a:rPr>
              <a:t>This includes parents! We need to role model good behaviour.</a:t>
            </a:r>
          </a:p>
          <a:p>
            <a:endParaRPr lang="en-GB" sz="1400" b="1" dirty="0">
              <a:latin typeface="+mn-lt"/>
            </a:endParaRPr>
          </a:p>
          <a:p>
            <a:r>
              <a:rPr lang="en-GB" sz="1400" b="1" dirty="0">
                <a:latin typeface="+mn-lt"/>
              </a:rPr>
              <a:t>ASK – </a:t>
            </a:r>
            <a:r>
              <a:rPr lang="en-GB" sz="1400" b="0" dirty="0">
                <a:latin typeface="+mn-lt"/>
              </a:rPr>
              <a:t>Can you think of any examples of how we as parents can model good behaviour?</a:t>
            </a:r>
          </a:p>
        </p:txBody>
      </p:sp>
      <p:sp>
        <p:nvSpPr>
          <p:cNvPr id="4" name="Slide Number Placeholder 3"/>
          <p:cNvSpPr>
            <a:spLocks noGrp="1"/>
          </p:cNvSpPr>
          <p:nvPr>
            <p:ph type="sldNum" sz="quarter" idx="5"/>
          </p:nvPr>
        </p:nvSpPr>
        <p:spPr/>
        <p:txBody>
          <a:bodyPr/>
          <a:lstStyle/>
          <a:p>
            <a:fld id="{EF89B59B-2120-461D-8222-CE3302E55416}" type="slidenum">
              <a:rPr lang="en-GB" smtClean="0"/>
              <a:t>61</a:t>
            </a:fld>
            <a:endParaRPr lang="en-GB"/>
          </a:p>
        </p:txBody>
      </p:sp>
    </p:spTree>
    <p:extLst>
      <p:ext uri="{BB962C8B-B14F-4D97-AF65-F5344CB8AC3E}">
        <p14:creationId xmlns:p14="http://schemas.microsoft.com/office/powerpoint/2010/main" val="370101004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b="1" dirty="0">
                <a:latin typeface="+mn-lt"/>
              </a:rPr>
              <a:t>TELL</a:t>
            </a:r>
            <a:r>
              <a:rPr lang="en-GB" sz="1400" dirty="0">
                <a:latin typeface="+mn-lt"/>
              </a:rPr>
              <a:t> - This is an example of a completed agreement to help you get started</a:t>
            </a:r>
          </a:p>
          <a:p>
            <a:endParaRPr lang="en-GB" sz="1400" dirty="0">
              <a:latin typeface="+mn-lt"/>
            </a:endParaRPr>
          </a:p>
          <a:p>
            <a:r>
              <a:rPr lang="en-GB" sz="1400" dirty="0">
                <a:latin typeface="+mn-lt"/>
              </a:rPr>
              <a:t>Go through some of the example statements and discuss ideas for parents to be good role models, e.g. no devices at the dinner table, asking permission before sharing their child’s images (</a:t>
            </a:r>
            <a:r>
              <a:rPr lang="en-GB" sz="1400" b="1" dirty="0">
                <a:latin typeface="+mn-lt"/>
              </a:rPr>
              <a:t>this is SHARENTING </a:t>
            </a:r>
            <a:r>
              <a:rPr lang="en-GB" sz="1400" dirty="0">
                <a:latin typeface="+mn-lt"/>
              </a:rPr>
              <a:t>-  </a:t>
            </a:r>
            <a:r>
              <a:rPr lang="en-GB" sz="1400" b="1" dirty="0">
                <a:latin typeface="+mn-lt"/>
              </a:rPr>
              <a:t>see slide 23 for more information about sharenting</a:t>
            </a:r>
            <a:r>
              <a:rPr lang="en-GB" sz="1400" dirty="0">
                <a:latin typeface="+mn-lt"/>
              </a:rPr>
              <a:t>)</a:t>
            </a:r>
          </a:p>
          <a:p>
            <a:endParaRPr lang="en-GB" sz="1400" dirty="0">
              <a:latin typeface="+mn-lt"/>
            </a:endParaRPr>
          </a:p>
        </p:txBody>
      </p:sp>
      <p:sp>
        <p:nvSpPr>
          <p:cNvPr id="4" name="Slide Number Placeholder 3"/>
          <p:cNvSpPr>
            <a:spLocks noGrp="1"/>
          </p:cNvSpPr>
          <p:nvPr>
            <p:ph type="sldNum" sz="quarter" idx="5"/>
          </p:nvPr>
        </p:nvSpPr>
        <p:spPr/>
        <p:txBody>
          <a:bodyPr/>
          <a:lstStyle/>
          <a:p>
            <a:fld id="{EF89B59B-2120-461D-8222-CE3302E55416}" type="slidenum">
              <a:rPr lang="en-GB" smtClean="0"/>
              <a:t>62</a:t>
            </a:fld>
            <a:endParaRPr lang="en-GB"/>
          </a:p>
        </p:txBody>
      </p:sp>
    </p:spTree>
    <p:extLst>
      <p:ext uri="{BB962C8B-B14F-4D97-AF65-F5344CB8AC3E}">
        <p14:creationId xmlns:p14="http://schemas.microsoft.com/office/powerpoint/2010/main" val="75800320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dirty="0">
                <a:latin typeface="+mn-lt"/>
              </a:rPr>
              <a:t>Please amend this slide with anything further you want to tell parents about reporting concerns to the school and seeking help</a:t>
            </a:r>
          </a:p>
        </p:txBody>
      </p:sp>
      <p:sp>
        <p:nvSpPr>
          <p:cNvPr id="4" name="Slide Number Placeholder 3"/>
          <p:cNvSpPr>
            <a:spLocks noGrp="1"/>
          </p:cNvSpPr>
          <p:nvPr>
            <p:ph type="sldNum" sz="quarter" idx="5"/>
          </p:nvPr>
        </p:nvSpPr>
        <p:spPr/>
        <p:txBody>
          <a:bodyPr/>
          <a:lstStyle/>
          <a:p>
            <a:fld id="{EF89B59B-2120-461D-8222-CE3302E55416}" type="slidenum">
              <a:rPr lang="en-GB" smtClean="0"/>
              <a:t>63</a:t>
            </a:fld>
            <a:endParaRPr lang="en-GB"/>
          </a:p>
        </p:txBody>
      </p:sp>
    </p:spTree>
    <p:extLst>
      <p:ext uri="{BB962C8B-B14F-4D97-AF65-F5344CB8AC3E}">
        <p14:creationId xmlns:p14="http://schemas.microsoft.com/office/powerpoint/2010/main" val="103050990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2.xml"/><Relationship Id="rId1" Type="http://schemas.openxmlformats.org/officeDocument/2006/relationships/tags" Target="../tags/tag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2" name="Picture 1" descr="A red and black rectangular sign with white text&#10;&#10;Description automatically generated with low confidence">
            <a:extLst>
              <a:ext uri="{FF2B5EF4-FFF2-40B4-BE49-F238E27FC236}">
                <a16:creationId xmlns:a16="http://schemas.microsoft.com/office/drawing/2014/main" id="{B8DAB98E-95F0-01AF-AF0C-464AD078A98A}"/>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2717342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3" name="Picture 2" descr="A red and black rectangular sign with white text&#10;&#10;Description automatically generated with low confidence">
            <a:extLst>
              <a:ext uri="{FF2B5EF4-FFF2-40B4-BE49-F238E27FC236}">
                <a16:creationId xmlns:a16="http://schemas.microsoft.com/office/drawing/2014/main" id="{B05F3992-AC01-7651-FE82-6409CE6A964B}"/>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10392148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948E38-8FB0-4E51-A01C-C88794372E50}"/>
              </a:ext>
            </a:extLst>
          </p:cNvPr>
          <p:cNvSpPr>
            <a:spLocks noGrp="1"/>
          </p:cNvSpPr>
          <p:nvPr>
            <p:ph idx="1" hasCustomPrompt="1"/>
          </p:nvPr>
        </p:nvSpPr>
        <p:spPr/>
        <p:txBody>
          <a:bodyPr rtlCol="0"/>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Title 5">
            <a:extLst>
              <a:ext uri="{FF2B5EF4-FFF2-40B4-BE49-F238E27FC236}">
                <a16:creationId xmlns:a16="http://schemas.microsoft.com/office/drawing/2014/main" id="{703B4A2F-5217-4795-8F6B-BFD7CF459B1C}"/>
              </a:ext>
            </a:extLst>
          </p:cNvPr>
          <p:cNvSpPr>
            <a:spLocks noGrp="1"/>
          </p:cNvSpPr>
          <p:nvPr>
            <p:ph type="title"/>
          </p:nvPr>
        </p:nvSpPr>
        <p:spPr/>
        <p:txBody>
          <a:bodyPr rtlCol="0"/>
          <a:lstStyle/>
          <a:p>
            <a:pPr rtl="0"/>
            <a:r>
              <a:rPr lang="en-US" noProof="0"/>
              <a:t>Click to edit Master title style</a:t>
            </a:r>
            <a:endParaRPr lang="en-GB" noProof="0"/>
          </a:p>
        </p:txBody>
      </p:sp>
      <p:sp>
        <p:nvSpPr>
          <p:cNvPr id="7" name="Footer Placeholder 6">
            <a:extLst>
              <a:ext uri="{FF2B5EF4-FFF2-40B4-BE49-F238E27FC236}">
                <a16:creationId xmlns:a16="http://schemas.microsoft.com/office/drawing/2014/main" id="{332C6E1E-0AF9-4CBB-8AF8-AE4DF400FCA8}"/>
              </a:ext>
            </a:extLst>
          </p:cNvPr>
          <p:cNvSpPr>
            <a:spLocks noGrp="1"/>
          </p:cNvSpPr>
          <p:nvPr>
            <p:ph type="ftr" sz="quarter" idx="10"/>
          </p:nvPr>
        </p:nvSpPr>
        <p:spPr>
          <a:xfrm>
            <a:off x="432000" y="6365893"/>
            <a:ext cx="4114800" cy="226714"/>
          </a:xfrm>
          <a:prstGeom prst="rect">
            <a:avLst/>
          </a:prstGeom>
        </p:spPr>
        <p:txBody>
          <a:bodyPr rtlCol="0"/>
          <a:lstStyle/>
          <a:p>
            <a:pPr rtl="0"/>
            <a:endParaRPr lang="en-GB" noProof="0"/>
          </a:p>
        </p:txBody>
      </p:sp>
      <p:sp>
        <p:nvSpPr>
          <p:cNvPr id="8" name="Slide Number Placeholder 7">
            <a:extLst>
              <a:ext uri="{FF2B5EF4-FFF2-40B4-BE49-F238E27FC236}">
                <a16:creationId xmlns:a16="http://schemas.microsoft.com/office/drawing/2014/main" id="{B21A256C-91C2-4AC0-B272-C68D44C3EE38}"/>
              </a:ext>
            </a:extLst>
          </p:cNvPr>
          <p:cNvSpPr>
            <a:spLocks noGrp="1"/>
          </p:cNvSpPr>
          <p:nvPr>
            <p:ph type="sldNum" sz="quarter" idx="11"/>
          </p:nvPr>
        </p:nvSpPr>
        <p:spPr/>
        <p:txBody>
          <a:bodyPr rtlCol="0"/>
          <a:lstStyle/>
          <a:p>
            <a:pPr algn="ctr" rtl="0"/>
            <a:fld id="{B67B645E-C5E5-4727-B977-D372A0AA71D9}" type="slidenum">
              <a:rPr lang="en-GB" noProof="0" smtClean="0"/>
              <a:pPr algn="ctr" rtl="0"/>
              <a:t>‹#›</a:t>
            </a:fld>
            <a:endParaRPr lang="en-GB" noProof="0"/>
          </a:p>
        </p:txBody>
      </p:sp>
      <p:sp>
        <p:nvSpPr>
          <p:cNvPr id="2" name="TextBox 1"/>
          <p:cNvSpPr txBox="1"/>
          <p:nvPr userDrawn="1">
            <p:custDataLst>
              <p:tags r:id="rId1"/>
            </p:custDataLst>
          </p:nvPr>
        </p:nvSpPr>
        <p:spPr>
          <a:xfrm>
            <a:off x="6003634" y="127000"/>
            <a:ext cx="184731" cy="369332"/>
          </a:xfrm>
          <a:prstGeom prst="rect">
            <a:avLst/>
          </a:prstGeom>
          <a:noFill/>
          <a:ln cmpd="sng">
            <a:noFill/>
          </a:ln>
          <a:extLst>
            <a:ext uri="{91240B29-F687-4F45-9708-019B960494DF}">
              <a14:hiddenLine xmlns:a14="http://schemas.microsoft.com/office/drawing/2010/main" cmpd="sng">
                <a:solidFill>
                  <a:schemeClr val="tx1"/>
                </a:solidFill>
              </a14:hiddenLine>
            </a:ext>
          </a:extLst>
        </p:spPr>
        <p:txBody>
          <a:bodyPr vert="horz" wrap="none" rtlCol="0" anchor="t">
            <a:spAutoFit/>
          </a:bodyPr>
          <a:lstStyle/>
          <a:p>
            <a:pPr marL="0" algn="ctr" defTabSz="914400" rtl="0" eaLnBrk="1" latinLnBrk="0" hangingPunct="1">
              <a:buNone/>
            </a:pPr>
            <a:endParaRPr lang="en-GB"/>
          </a:p>
        </p:txBody>
      </p:sp>
      <p:sp>
        <p:nvSpPr>
          <p:cNvPr id="4" name="TextBox 3"/>
          <p:cNvSpPr txBox="1"/>
          <p:nvPr userDrawn="1">
            <p:custDataLst>
              <p:tags r:id="rId2"/>
            </p:custDataLst>
          </p:nvPr>
        </p:nvSpPr>
        <p:spPr>
          <a:xfrm>
            <a:off x="6003634" y="6361668"/>
            <a:ext cx="184731" cy="369332"/>
          </a:xfrm>
          <a:prstGeom prst="rect">
            <a:avLst/>
          </a:prstGeom>
          <a:noFill/>
          <a:ln cmpd="sng">
            <a:noFill/>
          </a:ln>
          <a:extLst>
            <a:ext uri="{91240B29-F687-4F45-9708-019B960494DF}">
              <a14:hiddenLine xmlns:a14="http://schemas.microsoft.com/office/drawing/2010/main" cmpd="sng">
                <a:solidFill>
                  <a:schemeClr val="tx1"/>
                </a:solidFill>
              </a14:hiddenLine>
            </a:ext>
          </a:extLst>
        </p:spPr>
        <p:txBody>
          <a:bodyPr vert="horz" wrap="none" rtlCol="0" anchor="t">
            <a:spAutoFit/>
          </a:bodyPr>
          <a:lstStyle/>
          <a:p>
            <a:pPr marL="0" algn="ctr" defTabSz="914400" rtl="0" eaLnBrk="1" latinLnBrk="0" hangingPunct="1">
              <a:buNone/>
            </a:pPr>
            <a:endParaRPr lang="en-GB"/>
          </a:p>
        </p:txBody>
      </p:sp>
      <p:pic>
        <p:nvPicPr>
          <p:cNvPr id="5" name="Picture 4" descr="A red and black rectangular sign with white text&#10;&#10;Description automatically generated with low confidence">
            <a:extLst>
              <a:ext uri="{FF2B5EF4-FFF2-40B4-BE49-F238E27FC236}">
                <a16:creationId xmlns:a16="http://schemas.microsoft.com/office/drawing/2014/main" id="{8692AECD-702F-94F6-8899-187883D2A6E9}"/>
              </a:ext>
            </a:extLst>
          </p:cNvPr>
          <p:cNvPicPr>
            <a:picLocks noChangeAspect="1"/>
          </p:cNvPicPr>
          <p:nvPr userDrawn="1"/>
        </p:nvPicPr>
        <p:blipFill>
          <a:blip r:embed="rId4" cstate="hqprint">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16163494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AA103F-A58C-41C9-9051-77CF911C1913}"/>
              </a:ext>
            </a:extLst>
          </p:cNvPr>
          <p:cNvSpPr>
            <a:spLocks noGrp="1"/>
          </p:cNvSpPr>
          <p:nvPr>
            <p:ph type="title"/>
          </p:nvPr>
        </p:nvSpPr>
        <p:spPr>
          <a:xfrm>
            <a:off x="838200" y="1171471"/>
            <a:ext cx="10515600" cy="1325563"/>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EA6ABBE-2383-40E4-ACA0-A342CEEDEA6D}"/>
              </a:ext>
            </a:extLst>
          </p:cNvPr>
          <p:cNvSpPr>
            <a:spLocks noGrp="1"/>
          </p:cNvSpPr>
          <p:nvPr>
            <p:ph sz="half" idx="1"/>
          </p:nvPr>
        </p:nvSpPr>
        <p:spPr>
          <a:xfrm>
            <a:off x="838200" y="2585257"/>
            <a:ext cx="5181600" cy="359170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30FE8D3-EDB2-40CD-BDCF-A0ED4B520D98}"/>
              </a:ext>
            </a:extLst>
          </p:cNvPr>
          <p:cNvSpPr>
            <a:spLocks noGrp="1"/>
          </p:cNvSpPr>
          <p:nvPr>
            <p:ph sz="half" idx="2"/>
          </p:nvPr>
        </p:nvSpPr>
        <p:spPr>
          <a:xfrm>
            <a:off x="6172200" y="2585257"/>
            <a:ext cx="5181600" cy="35917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EE3259A-1A2B-4CE8-9BC0-DB45B4E31557}"/>
              </a:ext>
            </a:extLst>
          </p:cNvPr>
          <p:cNvSpPr>
            <a:spLocks noGrp="1"/>
          </p:cNvSpPr>
          <p:nvPr>
            <p:ph type="dt" sz="half" idx="10"/>
          </p:nvPr>
        </p:nvSpPr>
        <p:spPr/>
        <p:txBody>
          <a:bodyPr/>
          <a:lstStyle/>
          <a:p>
            <a:fld id="{E1938059-8574-4237-B9E5-470044E135F4}" type="datetimeFigureOut">
              <a:rPr lang="en-GB" smtClean="0"/>
              <a:t>10/02/2026</a:t>
            </a:fld>
            <a:endParaRPr lang="en-GB"/>
          </a:p>
        </p:txBody>
      </p:sp>
      <p:sp>
        <p:nvSpPr>
          <p:cNvPr id="6" name="Footer Placeholder 5">
            <a:extLst>
              <a:ext uri="{FF2B5EF4-FFF2-40B4-BE49-F238E27FC236}">
                <a16:creationId xmlns:a16="http://schemas.microsoft.com/office/drawing/2014/main" id="{44463CEF-9197-42D2-A32E-68A38E8B55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7A99818-BAF2-47C2-B725-3910E490A151}"/>
              </a:ext>
            </a:extLst>
          </p:cNvPr>
          <p:cNvSpPr>
            <a:spLocks noGrp="1"/>
          </p:cNvSpPr>
          <p:nvPr>
            <p:ph type="sldNum" sz="quarter" idx="12"/>
          </p:nvPr>
        </p:nvSpPr>
        <p:spPr/>
        <p:txBody>
          <a:bodyPr/>
          <a:lstStyle/>
          <a:p>
            <a:fld id="{6142D2BD-1AC1-4AD0-B1AE-0D1457A0C57B}" type="slidenum">
              <a:rPr lang="en-GB" smtClean="0"/>
              <a:t>‹#›</a:t>
            </a:fld>
            <a:endParaRPr lang="en-GB"/>
          </a:p>
        </p:txBody>
      </p:sp>
      <p:pic>
        <p:nvPicPr>
          <p:cNvPr id="10" name="Picture 9" descr="Text&#10;&#10;Description automatically generated">
            <a:extLst>
              <a:ext uri="{FF2B5EF4-FFF2-40B4-BE49-F238E27FC236}">
                <a16:creationId xmlns:a16="http://schemas.microsoft.com/office/drawing/2014/main" id="{EFFC8B4D-9813-45B9-ADBC-D61796B36BF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210206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16BDF8-0E04-4437-A31E-2B83A84FFA1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F5E9B01-7D05-4CAD-AF8F-FB5137013AB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EACBEBC-1B23-426B-A4BF-FBCE88925D37}"/>
              </a:ext>
            </a:extLst>
          </p:cNvPr>
          <p:cNvSpPr>
            <a:spLocks noGrp="1"/>
          </p:cNvSpPr>
          <p:nvPr>
            <p:ph type="dt" sz="half" idx="10"/>
          </p:nvPr>
        </p:nvSpPr>
        <p:spPr/>
        <p:txBody>
          <a:bodyPr/>
          <a:lstStyle/>
          <a:p>
            <a:fld id="{215A5D27-1D57-4EFB-8C9D-0826E34DB897}" type="datetimeFigureOut">
              <a:rPr lang="en-GB" smtClean="0"/>
              <a:t>10/02/2026</a:t>
            </a:fld>
            <a:endParaRPr lang="en-GB"/>
          </a:p>
        </p:txBody>
      </p:sp>
      <p:sp>
        <p:nvSpPr>
          <p:cNvPr id="5" name="Footer Placeholder 4">
            <a:extLst>
              <a:ext uri="{FF2B5EF4-FFF2-40B4-BE49-F238E27FC236}">
                <a16:creationId xmlns:a16="http://schemas.microsoft.com/office/drawing/2014/main" id="{58302812-00A9-4971-8056-4618A1865AD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F2B849-3449-4174-B9CD-9E1E2C4079C9}"/>
              </a:ext>
            </a:extLst>
          </p:cNvPr>
          <p:cNvSpPr>
            <a:spLocks noGrp="1"/>
          </p:cNvSpPr>
          <p:nvPr>
            <p:ph type="sldNum" sz="quarter" idx="12"/>
          </p:nvPr>
        </p:nvSpPr>
        <p:spPr/>
        <p:txBody>
          <a:bodyPr/>
          <a:lstStyle/>
          <a:p>
            <a:fld id="{9634CB19-29E5-45DC-B1B4-605B1B48634C}" type="slidenum">
              <a:rPr lang="en-GB" smtClean="0"/>
              <a:t>‹#›</a:t>
            </a:fld>
            <a:endParaRPr lang="en-GB"/>
          </a:p>
        </p:txBody>
      </p:sp>
      <p:pic>
        <p:nvPicPr>
          <p:cNvPr id="7" name="Picture 6" descr="A red and black rectangular sign with white text&#10;&#10;Description automatically generated with low confidence">
            <a:extLst>
              <a:ext uri="{FF2B5EF4-FFF2-40B4-BE49-F238E27FC236}">
                <a16:creationId xmlns:a16="http://schemas.microsoft.com/office/drawing/2014/main" id="{58F062E4-51E3-34BF-EFD6-2390DB61324D}"/>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4110658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3_Title and Content">
    <p:bg>
      <p:bgPr>
        <a:solidFill>
          <a:srgbClr val="E5E5E5"/>
        </a:solid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DEA879EA-00C1-43F2-5940-8094CE679154}"/>
              </a:ext>
            </a:extLst>
          </p:cNvPr>
          <p:cNvSpPr>
            <a:spLocks noGrp="1"/>
          </p:cNvSpPr>
          <p:nvPr>
            <p:ph type="title"/>
          </p:nvPr>
        </p:nvSpPr>
        <p:spPr>
          <a:xfrm>
            <a:off x="496037" y="424118"/>
            <a:ext cx="11202383" cy="1325563"/>
          </a:xfrm>
          <a:prstGeom prst="rect">
            <a:avLst/>
          </a:prstGeom>
        </p:spPr>
        <p:txBody>
          <a:bodyPr>
            <a:normAutofit/>
          </a:bodyPr>
          <a:lstStyle>
            <a:lvl1pPr>
              <a:defRPr sz="4400" b="1">
                <a:latin typeface="Myriad Pro" panose="020B0503030403020204" pitchFamily="34" charset="0"/>
              </a:defRPr>
            </a:lvl1pPr>
          </a:lstStyle>
          <a:p>
            <a:r>
              <a:rPr lang="en-US"/>
              <a:t>Click to edit Master title style</a:t>
            </a:r>
            <a:endParaRPr lang="en-GB"/>
          </a:p>
        </p:txBody>
      </p:sp>
      <p:sp>
        <p:nvSpPr>
          <p:cNvPr id="6" name="Text Placeholder 2">
            <a:extLst>
              <a:ext uri="{FF2B5EF4-FFF2-40B4-BE49-F238E27FC236}">
                <a16:creationId xmlns:a16="http://schemas.microsoft.com/office/drawing/2014/main" id="{1E147DD9-CC57-7FE2-31DE-805F8BD91963}"/>
              </a:ext>
            </a:extLst>
          </p:cNvPr>
          <p:cNvSpPr>
            <a:spLocks noGrp="1"/>
          </p:cNvSpPr>
          <p:nvPr>
            <p:ph type="body" sz="quarter" idx="10" hasCustomPrompt="1"/>
          </p:nvPr>
        </p:nvSpPr>
        <p:spPr>
          <a:xfrm>
            <a:off x="2873930" y="6196626"/>
            <a:ext cx="7678463" cy="458788"/>
          </a:xfrm>
          <a:prstGeom prst="rect">
            <a:avLst/>
          </a:prstGeom>
        </p:spPr>
        <p:txBody>
          <a:bodyPr/>
          <a:lstStyle>
            <a:lvl1pPr marL="0" indent="0" algn="ctr">
              <a:buNone/>
              <a:defRPr sz="2200" b="1">
                <a:solidFill>
                  <a:srgbClr val="ED1C24"/>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t>INSERTURL.lgfl.net</a:t>
            </a:r>
            <a:endParaRPr lang="en-GB"/>
          </a:p>
        </p:txBody>
      </p:sp>
      <p:pic>
        <p:nvPicPr>
          <p:cNvPr id="2" name="Picture 1" descr="A red and black rectangular sign with white text&#10;&#10;Description automatically generated with low confidence">
            <a:extLst>
              <a:ext uri="{FF2B5EF4-FFF2-40B4-BE49-F238E27FC236}">
                <a16:creationId xmlns:a16="http://schemas.microsoft.com/office/drawing/2014/main" id="{02597BAB-F481-C7B3-C7C8-47CCF48C1688}"/>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276881" y="5822419"/>
            <a:ext cx="1138599" cy="801436"/>
          </a:xfrm>
          <a:prstGeom prst="rect">
            <a:avLst/>
          </a:prstGeom>
        </p:spPr>
      </p:pic>
      <p:pic>
        <p:nvPicPr>
          <p:cNvPr id="3" name="Picture 2" descr="A group of people hugging&#10;&#10;Description automatically generated">
            <a:extLst>
              <a:ext uri="{FF2B5EF4-FFF2-40B4-BE49-F238E27FC236}">
                <a16:creationId xmlns:a16="http://schemas.microsoft.com/office/drawing/2014/main" id="{9918B645-C09F-6823-38CE-DE391BDA07ED}"/>
              </a:ext>
            </a:extLst>
          </p:cNvPr>
          <p:cNvPicPr>
            <a:picLocks noChangeAspect="1"/>
          </p:cNvPicPr>
          <p:nvPr userDrawn="1"/>
        </p:nvPicPr>
        <p:blipFill>
          <a:blip r:embed="rId3" cstate="screen">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0331332" y="5361813"/>
            <a:ext cx="1714872" cy="1370529"/>
          </a:xfrm>
          <a:prstGeom prst="rect">
            <a:avLst/>
          </a:prstGeom>
        </p:spPr>
      </p:pic>
    </p:spTree>
    <p:extLst>
      <p:ext uri="{BB962C8B-B14F-4D97-AF65-F5344CB8AC3E}">
        <p14:creationId xmlns:p14="http://schemas.microsoft.com/office/powerpoint/2010/main" val="25856316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cSld name="4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76C868-6CEA-49F4-9591-1F9CBA9448BD}"/>
              </a:ext>
            </a:extLst>
          </p:cNvPr>
          <p:cNvSpPr>
            <a:spLocks noGrp="1"/>
          </p:cNvSpPr>
          <p:nvPr>
            <p:ph type="title"/>
          </p:nvPr>
        </p:nvSpPr>
        <p:spPr>
          <a:xfrm>
            <a:off x="838200" y="1055082"/>
            <a:ext cx="10515600" cy="1325563"/>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FD30BD9-7B1B-462B-A6E6-7173D8121E7B}"/>
              </a:ext>
            </a:extLst>
          </p:cNvPr>
          <p:cNvSpPr>
            <a:spLocks noGrp="1"/>
          </p:cNvSpPr>
          <p:nvPr>
            <p:ph idx="1"/>
          </p:nvPr>
        </p:nvSpPr>
        <p:spPr>
          <a:xfrm>
            <a:off x="838200" y="2452255"/>
            <a:ext cx="10515600" cy="37247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20FDE09-508C-43F3-AF02-5D9C65571388}"/>
              </a:ext>
            </a:extLst>
          </p:cNvPr>
          <p:cNvSpPr>
            <a:spLocks noGrp="1"/>
          </p:cNvSpPr>
          <p:nvPr>
            <p:ph type="dt" sz="half" idx="10"/>
          </p:nvPr>
        </p:nvSpPr>
        <p:spPr/>
        <p:txBody>
          <a:bodyPr/>
          <a:lstStyle/>
          <a:p>
            <a:fld id="{E1938059-8574-4237-B9E5-470044E135F4}" type="datetimeFigureOut">
              <a:rPr lang="en-GB" smtClean="0"/>
              <a:t>10/02/2026</a:t>
            </a:fld>
            <a:endParaRPr lang="en-GB"/>
          </a:p>
        </p:txBody>
      </p:sp>
      <p:sp>
        <p:nvSpPr>
          <p:cNvPr id="5" name="Footer Placeholder 4">
            <a:extLst>
              <a:ext uri="{FF2B5EF4-FFF2-40B4-BE49-F238E27FC236}">
                <a16:creationId xmlns:a16="http://schemas.microsoft.com/office/drawing/2014/main" id="{723948B8-10D5-4607-8E2A-2C25B312E46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957EED-66DE-49B8-A858-4DDBDEA85FD0}"/>
              </a:ext>
            </a:extLst>
          </p:cNvPr>
          <p:cNvSpPr>
            <a:spLocks noGrp="1"/>
          </p:cNvSpPr>
          <p:nvPr>
            <p:ph type="sldNum" sz="quarter" idx="12"/>
          </p:nvPr>
        </p:nvSpPr>
        <p:spPr/>
        <p:txBody>
          <a:bodyPr/>
          <a:lstStyle/>
          <a:p>
            <a:fld id="{6142D2BD-1AC1-4AD0-B1AE-0D1457A0C57B}" type="slidenum">
              <a:rPr lang="en-GB" smtClean="0"/>
              <a:t>‹#›</a:t>
            </a:fld>
            <a:endParaRPr lang="en-GB"/>
          </a:p>
        </p:txBody>
      </p:sp>
      <p:pic>
        <p:nvPicPr>
          <p:cNvPr id="11" name="Picture 10" descr="Text&#10;&#10;Description automatically generated">
            <a:extLst>
              <a:ext uri="{FF2B5EF4-FFF2-40B4-BE49-F238E27FC236}">
                <a16:creationId xmlns:a16="http://schemas.microsoft.com/office/drawing/2014/main" id="{63A4AD28-1AD6-4ADC-9930-CD765BFFC20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69342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03BDA4-D578-4750-8052-AD42805188B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A2FF77-383A-49B4-AD9F-360EC0A7D83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83AF95-505D-4D8E-921B-4B4A9D7A019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C91268-1211-48B9-8B77-FE344675B2C8}" type="datetimeFigureOut">
              <a:rPr lang="en-GB" smtClean="0"/>
              <a:t>10/02/2026</a:t>
            </a:fld>
            <a:endParaRPr lang="en-GB"/>
          </a:p>
        </p:txBody>
      </p:sp>
      <p:sp>
        <p:nvSpPr>
          <p:cNvPr id="5" name="Footer Placeholder 4">
            <a:extLst>
              <a:ext uri="{FF2B5EF4-FFF2-40B4-BE49-F238E27FC236}">
                <a16:creationId xmlns:a16="http://schemas.microsoft.com/office/drawing/2014/main" id="{741150F7-4567-4C0F-ABAF-30519D7C0A8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AEC3DC8-6A17-41F0-B1D3-59AC9F342A2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CCC859-1D34-4719-A88B-FF940B5A3B6E}" type="slidenum">
              <a:rPr lang="en-GB" smtClean="0"/>
              <a:t>‹#›</a:t>
            </a:fld>
            <a:endParaRPr lang="en-GB"/>
          </a:p>
        </p:txBody>
      </p:sp>
    </p:spTree>
    <p:extLst>
      <p:ext uri="{BB962C8B-B14F-4D97-AF65-F5344CB8AC3E}">
        <p14:creationId xmlns:p14="http://schemas.microsoft.com/office/powerpoint/2010/main" val="803607888"/>
      </p:ext>
    </p:extLst>
  </p:cSld>
  <p:clrMap bg1="lt1" tx1="dk1" bg2="lt2" tx2="dk2" accent1="accent1" accent2="accent2" accent3="accent3" accent4="accent4" accent5="accent5" accent6="accent6" hlink="hlink" folHlink="folHlink"/>
  <p:sldLayoutIdLst>
    <p:sldLayoutId id="2147483650" r:id="rId1"/>
    <p:sldLayoutId id="2147483660" r:id="rId2"/>
    <p:sldLayoutId id="2147483663" r:id="rId3"/>
    <p:sldLayoutId id="2147483665" r:id="rId4"/>
    <p:sldLayoutId id="2147483666" r:id="rId5"/>
    <p:sldLayoutId id="2147483667" r:id="rId6"/>
    <p:sldLayoutId id="2147483668"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chart" Target="../charts/chart1.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hyperlink" Target="https://drive.google.com/uc?export=download&amp;id=1-E_5IiDOfw3EQBPQgbGe9f2Qy3T7o_ny"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3" Type="http://schemas.openxmlformats.org/officeDocument/2006/relationships/hyperlink" Target="http://www.internetmatters.org/parental-controls/"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8.png"/><Relationship Id="rId7" Type="http://schemas.openxmlformats.org/officeDocument/2006/relationships/hyperlink" Target="https://www.internetmatters.org/parental-controls/smartphones-and-other-devices/windows-11-parental-controls/"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hyperlink" Target="https://www.internetmatters.org/parental-controls/smartphones-and-other-devices/apple-iphone-and-ipad-parental-control-guide/" TargetMode="External"/><Relationship Id="rId5" Type="http://schemas.openxmlformats.org/officeDocument/2006/relationships/hyperlink" Target="https://www.internetmatters.org/parental-controls/smartphones-and-other-devices/google-family-link/" TargetMode="External"/><Relationship Id="rId4" Type="http://schemas.openxmlformats.org/officeDocument/2006/relationships/hyperlink" Target="https://parentsafe.lgfl.net/"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8.xml"/><Relationship Id="rId1" Type="http://schemas.openxmlformats.org/officeDocument/2006/relationships/slideLayout" Target="../slideLayouts/slideLayout3.xml"/><Relationship Id="rId5" Type="http://schemas.openxmlformats.org/officeDocument/2006/relationships/image" Target="../media/image1.png"/><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31.png"/></Relationships>
</file>

<file path=ppt/slides/_rels/slide21.xml.rels><?xml version="1.0" encoding="UTF-8" standalone="yes"?>
<Relationships xmlns="http://schemas.openxmlformats.org/package/2006/relationships"><Relationship Id="rId3" Type="http://schemas.openxmlformats.org/officeDocument/2006/relationships/hyperlink" Target="https://parentsafe.lgfl.net/"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33.png"/></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9.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video" Target="https://www.youtube.com/embed/Lde52EtjljQ?feature=oembed" TargetMode="External"/><Relationship Id="rId4" Type="http://schemas.openxmlformats.org/officeDocument/2006/relationships/image" Target="../media/image36.jpeg"/></Relationships>
</file>

<file path=ppt/slides/_rels/slide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25.xml.rels><?xml version="1.0" encoding="UTF-8" standalone="yes"?>
<Relationships xmlns="http://schemas.openxmlformats.org/package/2006/relationships"><Relationship Id="rId3" Type="http://schemas.openxmlformats.org/officeDocument/2006/relationships/hyperlink" Target="https://www.lgfl.net/online-safety/resource-centre?s=32"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9.jpeg"/></Relationships>
</file>

<file path=ppt/slides/_rels/slide2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2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video" Target="https://www.youtube.com/embed/BpT8vFn6_eA?feature=oembed" TargetMode="External"/><Relationship Id="rId4" Type="http://schemas.openxmlformats.org/officeDocument/2006/relationships/image" Target="../media/image39.png"/></Relationships>
</file>

<file path=ppt/slides/_rels/slide2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hyperlink" Target="https://www.internetmatters.org/resources/whatsapp-safety-a-how-to-guide-for-parents/#whatsapp-safety-tips" TargetMode="External"/></Relationships>
</file>

<file path=ppt/slides/_rels/slide3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41.png"/><Relationship Id="rId7"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hyperlink" Target="http://www.commonsensemedia.org/" TargetMode="External"/><Relationship Id="rId5" Type="http://schemas.openxmlformats.org/officeDocument/2006/relationships/image" Target="../media/image43.png"/><Relationship Id="rId4" Type="http://schemas.openxmlformats.org/officeDocument/2006/relationships/image" Target="../media/image42.png"/></Relationships>
</file>

<file path=ppt/slides/_rels/slide3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hyperlink" Target="https://www.lgfl.net/online-safety/resource-centre?s=16" TargetMode="External"/></Relationships>
</file>

<file path=ppt/slides/_rels/slide32.xml.rels><?xml version="1.0" encoding="UTF-8" standalone="yes"?>
<Relationships xmlns="http://schemas.openxmlformats.org/package/2006/relationships"><Relationship Id="rId3" Type="http://schemas.openxmlformats.org/officeDocument/2006/relationships/hyperlink" Target="https://www.lgfl.net/online-safety/resource-centre?s=16" TargetMode="External"/><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45.png"/><Relationship Id="rId4" Type="http://schemas.openxmlformats.org/officeDocument/2006/relationships/image" Target="../media/image9.jpeg"/></Relationships>
</file>

<file path=ppt/slides/_rels/slide3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image" Target="../media/image47.png"/><Relationship Id="rId4" Type="http://schemas.openxmlformats.org/officeDocument/2006/relationships/hyperlink" Target="https://pegi.info/"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49.png"/><Relationship Id="rId4" Type="http://schemas.openxmlformats.org/officeDocument/2006/relationships/hyperlink" Target="https://www.childnet.com/wp-content/uploads/2025/03/Childnet-Cheat-Sheet-GenAI.pdf" TargetMode="Externa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2.xml"/><Relationship Id="rId1" Type="http://schemas.openxmlformats.org/officeDocument/2006/relationships/video" Target="https://www.youtube.com/embed/XEsHwss2x8E?list=PLaIzX4UgxCRl8e_36R79fqLp_qt1imm4D" TargetMode="External"/><Relationship Id="rId6" Type="http://schemas.openxmlformats.org/officeDocument/2006/relationships/image" Target="../media/image50.jpeg"/><Relationship Id="rId5" Type="http://schemas.openxmlformats.org/officeDocument/2006/relationships/hyperlink" Target="https://www.youtube.com/watch?v=XEsHwss2x8E&amp;list=PLaIzX4UgxCRl8e_36R79fqLp_qt1imm4D&amp;index=3&amp;t=203s" TargetMode="External"/><Relationship Id="rId4" Type="http://schemas.openxmlformats.org/officeDocument/2006/relationships/image" Target="../media/image9.jpe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2.xml"/><Relationship Id="rId1" Type="http://schemas.openxmlformats.org/officeDocument/2006/relationships/video" Target="https://www.youtube.com/embed/OuH-D-au1Ho?feature=oembed" TargetMode="External"/><Relationship Id="rId6" Type="http://schemas.openxmlformats.org/officeDocument/2006/relationships/image" Target="../media/image52.png"/><Relationship Id="rId5" Type="http://schemas.openxmlformats.org/officeDocument/2006/relationships/hyperlink" Target="https://www.weprotect.org/" TargetMode="External"/><Relationship Id="rId4" Type="http://schemas.openxmlformats.org/officeDocument/2006/relationships/image" Target="../media/image51.jpeg"/></Relationships>
</file>

<file path=ppt/slides/_rels/slide4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openxmlformats.org/officeDocument/2006/relationships/image" Target="../media/image54.png"/></Relationships>
</file>

<file path=ppt/slides/_rels/slide4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1.xml"/><Relationship Id="rId1" Type="http://schemas.openxmlformats.org/officeDocument/2006/relationships/slideLayout" Target="../slideLayouts/slideLayout3.xml"/><Relationship Id="rId4" Type="http://schemas.openxmlformats.org/officeDocument/2006/relationships/image" Target="../media/image1.pn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2.xml"/><Relationship Id="rId1" Type="http://schemas.openxmlformats.org/officeDocument/2006/relationships/video" Target="https://www.youtube.com/embed/G3M3FisOqrA?feature=oembed" TargetMode="External"/><Relationship Id="rId4" Type="http://schemas.openxmlformats.org/officeDocument/2006/relationships/image" Target="../media/image55.jpeg"/></Relationships>
</file>

<file path=ppt/slides/_rels/slide43.xml.rels><?xml version="1.0" encoding="UTF-8" standalone="yes"?>
<Relationships xmlns="http://schemas.openxmlformats.org/package/2006/relationships"><Relationship Id="rId8" Type="http://schemas.openxmlformats.org/officeDocument/2006/relationships/hyperlink" Target="https://youtu.be/E5LA2nKHVZ0?si=gU3_jXFF51TU3vTq" TargetMode="External"/><Relationship Id="rId3" Type="http://schemas.openxmlformats.org/officeDocument/2006/relationships/image" Target="../media/image56.png"/><Relationship Id="rId7" Type="http://schemas.openxmlformats.org/officeDocument/2006/relationships/hyperlink" Target="https://youtu.be/XjV0lKYpakk?si=6ONdtZJRjfB6bSRj" TargetMode="External"/><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7.png"/></Relationships>
</file>

<file path=ppt/slides/_rels/slide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4.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4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5.xml"/><Relationship Id="rId1" Type="http://schemas.openxmlformats.org/officeDocument/2006/relationships/slideLayout" Target="../slideLayouts/slideLayout2.xml"/><Relationship Id="rId4" Type="http://schemas.openxmlformats.org/officeDocument/2006/relationships/image" Target="../media/image60.png"/></Relationships>
</file>

<file path=ppt/slides/_rels/slide46.xml.rels><?xml version="1.0" encoding="UTF-8" standalone="yes"?>
<Relationships xmlns="http://schemas.openxmlformats.org/package/2006/relationships"><Relationship Id="rId3" Type="http://schemas.openxmlformats.org/officeDocument/2006/relationships/hyperlink" Target="https://goingtoofar.lgfl.org.uk/believeit.html" TargetMode="External"/><Relationship Id="rId2" Type="http://schemas.openxmlformats.org/officeDocument/2006/relationships/notesSlide" Target="../notesSlides/notesSlide46.xm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61.png"/></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hyperlink" Target="https://goingtoofar.lgfl.org.uk/takingastand.html" TargetMode="External"/><Relationship Id="rId2" Type="http://schemas.openxmlformats.org/officeDocument/2006/relationships/notesSlide" Target="../notesSlides/notesSlide49.xml"/><Relationship Id="rId1" Type="http://schemas.openxmlformats.org/officeDocument/2006/relationships/slideLayout" Target="../slideLayouts/slideLayout2.xml"/><Relationship Id="rId5" Type="http://schemas.openxmlformats.org/officeDocument/2006/relationships/hyperlink" Target="https://goingtoofar.lgfl.org.uk/default.html" TargetMode="External"/><Relationship Id="rId4" Type="http://schemas.openxmlformats.org/officeDocument/2006/relationships/image" Target="../media/image62.png"/></Relationships>
</file>

<file path=ppt/slides/_rels/slide50.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50.xml"/><Relationship Id="rId1" Type="http://schemas.openxmlformats.org/officeDocument/2006/relationships/slideLayout" Target="../slideLayouts/slideLayout4.xml"/><Relationship Id="rId5" Type="http://schemas.openxmlformats.org/officeDocument/2006/relationships/image" Target="../media/image7.jpeg"/><Relationship Id="rId4" Type="http://schemas.openxmlformats.org/officeDocument/2006/relationships/image" Target="../media/image64.png"/></Relationships>
</file>

<file path=ppt/slides/_rels/slide5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1.xml"/><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2.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53.xml.rels><?xml version="1.0" encoding="UTF-8" standalone="yes"?>
<Relationships xmlns="http://schemas.openxmlformats.org/package/2006/relationships"><Relationship Id="rId3" Type="http://schemas.openxmlformats.org/officeDocument/2006/relationships/image" Target="../media/image65.png"/><Relationship Id="rId7" Type="http://schemas.openxmlformats.org/officeDocument/2006/relationships/image" Target="../media/image68.png"/><Relationship Id="rId2" Type="http://schemas.openxmlformats.org/officeDocument/2006/relationships/notesSlide" Target="../notesSlides/notesSlide53.xml"/><Relationship Id="rId1" Type="http://schemas.openxmlformats.org/officeDocument/2006/relationships/slideLayout" Target="../slideLayouts/slideLayout2.xml"/><Relationship Id="rId6" Type="http://schemas.openxmlformats.org/officeDocument/2006/relationships/hyperlink" Target="https://www.lgfl.net/online-safety/resource-centre?s=5" TargetMode="External"/><Relationship Id="rId5" Type="http://schemas.openxmlformats.org/officeDocument/2006/relationships/image" Target="../media/image67.png"/><Relationship Id="rId4" Type="http://schemas.openxmlformats.org/officeDocument/2006/relationships/image" Target="../media/image66.png"/></Relationships>
</file>

<file path=ppt/slides/_rels/slide54.xml.rels><?xml version="1.0" encoding="UTF-8" standalone="yes"?>
<Relationships xmlns="http://schemas.openxmlformats.org/package/2006/relationships"><Relationship Id="rId3" Type="http://schemas.openxmlformats.org/officeDocument/2006/relationships/hyperlink" Target="https://www.internetmatters.org/parental-controls/social-media/" TargetMode="External"/><Relationship Id="rId2" Type="http://schemas.openxmlformats.org/officeDocument/2006/relationships/notesSlide" Target="../notesSlides/notesSlide54.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70.png"/><Relationship Id="rId4" Type="http://schemas.openxmlformats.org/officeDocument/2006/relationships/image" Target="../media/image69.png"/></Relationships>
</file>

<file path=ppt/slides/_rels/slide5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5.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56.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56.xml"/><Relationship Id="rId1" Type="http://schemas.openxmlformats.org/officeDocument/2006/relationships/slideLayout" Target="../slideLayouts/slideLayout3.xml"/><Relationship Id="rId5" Type="http://schemas.openxmlformats.org/officeDocument/2006/relationships/image" Target="../media/image1.png"/><Relationship Id="rId4" Type="http://schemas.openxmlformats.org/officeDocument/2006/relationships/image" Target="../media/image17.png"/></Relationships>
</file>

<file path=ppt/slides/_rels/slide57.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hyperlink" Target="https://www.lgfl.net/online-safety/resource-centre?s=16" TargetMode="External"/><Relationship Id="rId7" Type="http://schemas.openxmlformats.org/officeDocument/2006/relationships/image" Target="../media/image75.png"/><Relationship Id="rId2" Type="http://schemas.openxmlformats.org/officeDocument/2006/relationships/notesSlide" Target="../notesSlides/notesSlide57.xml"/><Relationship Id="rId1" Type="http://schemas.openxmlformats.org/officeDocument/2006/relationships/slideLayout" Target="../slideLayouts/slideLayout2.xml"/><Relationship Id="rId6" Type="http://schemas.openxmlformats.org/officeDocument/2006/relationships/image" Target="../media/image74.png"/><Relationship Id="rId5" Type="http://schemas.openxmlformats.org/officeDocument/2006/relationships/image" Target="../media/image73.png"/><Relationship Id="rId10" Type="http://schemas.openxmlformats.org/officeDocument/2006/relationships/image" Target="../media/image78.png"/><Relationship Id="rId4" Type="http://schemas.openxmlformats.org/officeDocument/2006/relationships/image" Target="../media/image72.png"/><Relationship Id="rId9" Type="http://schemas.openxmlformats.org/officeDocument/2006/relationships/image" Target="../media/image77.png"/></Relationships>
</file>

<file path=ppt/slides/_rels/slide58.xml.rels><?xml version="1.0" encoding="UTF-8" standalone="yes"?>
<Relationships xmlns="http://schemas.openxmlformats.org/package/2006/relationships"><Relationship Id="rId3" Type="http://schemas.openxmlformats.org/officeDocument/2006/relationships/hyperlink" Target="https://parentsafe.lgfl.net/digital-family-agreement" TargetMode="External"/><Relationship Id="rId2" Type="http://schemas.openxmlformats.org/officeDocument/2006/relationships/notesSlide" Target="../notesSlides/notesSlide58.xml"/><Relationship Id="rId1" Type="http://schemas.openxmlformats.org/officeDocument/2006/relationships/slideLayout" Target="../slideLayouts/slideLayout2.xml"/><Relationship Id="rId4" Type="http://schemas.openxmlformats.org/officeDocument/2006/relationships/image" Target="../media/image79.gif"/></Relationships>
</file>

<file path=ppt/slides/_rels/slide59.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60.xml"/><Relationship Id="rId1" Type="http://schemas.openxmlformats.org/officeDocument/2006/relationships/slideLayout" Target="../slideLayouts/slideLayout5.xml"/></Relationships>
</file>

<file path=ppt/slides/_rels/slide61.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61.xml"/><Relationship Id="rId1" Type="http://schemas.openxmlformats.org/officeDocument/2006/relationships/slideLayout" Target="../slideLayouts/slideLayout2.xml"/><Relationship Id="rId4" Type="http://schemas.openxmlformats.org/officeDocument/2006/relationships/hyperlink" Target="https://parentsafe.lgfl.net/digital-family-agreement" TargetMode="External"/></Relationships>
</file>

<file path=ppt/slides/_rels/slide62.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62.xml"/><Relationship Id="rId1" Type="http://schemas.openxmlformats.org/officeDocument/2006/relationships/slideLayout" Target="../slideLayouts/slideLayout5.xml"/></Relationships>
</file>

<file path=ppt/slides/_rels/slide63.xml.rels><?xml version="1.0" encoding="UTF-8" standalone="yes"?>
<Relationships xmlns="http://schemas.openxmlformats.org/package/2006/relationships"><Relationship Id="rId3" Type="http://schemas.openxmlformats.org/officeDocument/2006/relationships/hyperlink" Target="https://www.kensworthacademy.co.uk/safeguarding/" TargetMode="External"/><Relationship Id="rId7" Type="http://schemas.openxmlformats.org/officeDocument/2006/relationships/hyperlink" Target="https://www.childnet.com/young-people/4-11-year-olds/" TargetMode="External"/><Relationship Id="rId2" Type="http://schemas.openxmlformats.org/officeDocument/2006/relationships/notesSlide" Target="../notesSlides/notesSlide63.xml"/><Relationship Id="rId1" Type="http://schemas.openxmlformats.org/officeDocument/2006/relationships/slideLayout" Target="../slideLayouts/slideLayout5.xml"/><Relationship Id="rId6" Type="http://schemas.openxmlformats.org/officeDocument/2006/relationships/hyperlink" Target="https://www.childnet.com/resources?for=3-7-years" TargetMode="External"/><Relationship Id="rId5" Type="http://schemas.openxmlformats.org/officeDocument/2006/relationships/hyperlink" Target="https://www.nspcc.org.uk/keeping-children-safe/online-safety/free-online-safety-group-workshops/" TargetMode="External"/><Relationship Id="rId4" Type="http://schemas.openxmlformats.org/officeDocument/2006/relationships/hyperlink" Target="https://www.stleonards.beds.sch.uk/page/?title=Safeguarding&amp;pid=3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D2C7000C-C3AD-C993-34B4-7D95E59065B7}"/>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TALKING TO YOUR CHILD ABOUT LIFE ONLINE </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B4113744-CDC0-83CA-6143-9D1157EA004E}"/>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2150" y="5848716"/>
            <a:ext cx="1290918" cy="923613"/>
          </a:xfrm>
          <a:prstGeom prst="rect">
            <a:avLst/>
          </a:prstGeom>
        </p:spPr>
      </p:pic>
    </p:spTree>
    <p:extLst>
      <p:ext uri="{BB962C8B-B14F-4D97-AF65-F5344CB8AC3E}">
        <p14:creationId xmlns:p14="http://schemas.microsoft.com/office/powerpoint/2010/main" val="8367894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CE587CD2-C28B-6F0D-C099-C19519976319}"/>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pic>
        <p:nvPicPr>
          <p:cNvPr id="4" name="Picture 2" descr="Free network social abstract illustration">
            <a:extLst>
              <a:ext uri="{FF2B5EF4-FFF2-40B4-BE49-F238E27FC236}">
                <a16:creationId xmlns:a16="http://schemas.microsoft.com/office/drawing/2014/main" id="{6EA6E380-7474-90C2-8B5C-1926287AA1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7905" y="268364"/>
            <a:ext cx="9096799" cy="6069272"/>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BEADDC60-7F1D-233E-6A52-FB8EB3E59C38}"/>
              </a:ext>
            </a:extLst>
          </p:cNvPr>
          <p:cNvSpPr/>
          <p:nvPr/>
        </p:nvSpPr>
        <p:spPr>
          <a:xfrm>
            <a:off x="1898865" y="761999"/>
            <a:ext cx="10128961" cy="647700"/>
          </a:xfrm>
          <a:prstGeom prst="rect">
            <a:avLst/>
          </a:prstGeom>
        </p:spPr>
        <p:txBody>
          <a:bodyPr vert="horz" lIns="91440" tIns="45720" rIns="91440" bIns="45720" rtlCol="0" anchor="b">
            <a:normAutofit fontScale="92500"/>
          </a:bodyPr>
          <a:lstStyle/>
          <a:p>
            <a:pPr>
              <a:lnSpc>
                <a:spcPct val="90000"/>
              </a:lnSpc>
              <a:spcBef>
                <a:spcPct val="0"/>
              </a:spcBef>
              <a:spcAft>
                <a:spcPts val="600"/>
              </a:spcAft>
            </a:pPr>
            <a:r>
              <a:rPr lang="en-US" sz="2800" b="1" dirty="0">
                <a:ea typeface="+mj-ea"/>
                <a:cs typeface="+mj-cs"/>
              </a:rPr>
              <a:t>What are </a:t>
            </a:r>
            <a:r>
              <a:rPr lang="en-US" sz="2800" b="1" dirty="0" smtClean="0">
                <a:ea typeface="+mj-ea"/>
                <a:cs typeface="+mj-cs"/>
              </a:rPr>
              <a:t>parents </a:t>
            </a:r>
            <a:r>
              <a:rPr lang="en-US" sz="2800" b="1" dirty="0">
                <a:ea typeface="+mj-ea"/>
                <a:cs typeface="+mj-cs"/>
              </a:rPr>
              <a:t>most </a:t>
            </a:r>
            <a:r>
              <a:rPr lang="en-US" sz="2800" b="1" dirty="0">
                <a:solidFill>
                  <a:srgbClr val="FF0000"/>
                </a:solidFill>
                <a:ea typeface="+mj-ea"/>
                <a:cs typeface="+mj-cs"/>
              </a:rPr>
              <a:t>WORRIED</a:t>
            </a:r>
            <a:r>
              <a:rPr lang="en-US" sz="2800" b="1" dirty="0">
                <a:ea typeface="+mj-ea"/>
                <a:cs typeface="+mj-cs"/>
              </a:rPr>
              <a:t> about when </a:t>
            </a:r>
            <a:r>
              <a:rPr lang="en-US" sz="2800" b="1" dirty="0" smtClean="0">
                <a:ea typeface="+mj-ea"/>
                <a:cs typeface="+mj-cs"/>
              </a:rPr>
              <a:t>their</a:t>
            </a:r>
            <a:r>
              <a:rPr lang="en-US" sz="2800" b="1" dirty="0" smtClean="0">
                <a:ea typeface="+mj-ea"/>
                <a:cs typeface="+mj-cs"/>
              </a:rPr>
              <a:t> </a:t>
            </a:r>
            <a:r>
              <a:rPr lang="en-US" sz="2800" b="1" dirty="0">
                <a:ea typeface="+mj-ea"/>
                <a:cs typeface="+mj-cs"/>
              </a:rPr>
              <a:t>child is </a:t>
            </a:r>
            <a:r>
              <a:rPr lang="en-US" sz="2800" b="1" dirty="0">
                <a:solidFill>
                  <a:srgbClr val="FF0000"/>
                </a:solidFill>
                <a:ea typeface="+mj-ea"/>
                <a:cs typeface="+mj-cs"/>
              </a:rPr>
              <a:t>ONLINE</a:t>
            </a:r>
            <a:r>
              <a:rPr lang="en-US" sz="2800" b="1" dirty="0">
                <a:ea typeface="+mj-ea"/>
                <a:cs typeface="+mj-cs"/>
              </a:rPr>
              <a:t>?</a:t>
            </a:r>
            <a:endParaRPr lang="en-US" sz="2800" b="1" dirty="0">
              <a:solidFill>
                <a:srgbClr val="FF0000"/>
              </a:solidFill>
              <a:ea typeface="+mj-ea"/>
              <a:cs typeface="+mj-cs"/>
            </a:endParaRPr>
          </a:p>
        </p:txBody>
      </p:sp>
      <p:pic>
        <p:nvPicPr>
          <p:cNvPr id="6" name="Picture 6" descr="Free speech bubble talking chat illustration">
            <a:extLst>
              <a:ext uri="{FF2B5EF4-FFF2-40B4-BE49-F238E27FC236}">
                <a16:creationId xmlns:a16="http://schemas.microsoft.com/office/drawing/2014/main" id="{430531E2-824C-B78E-7FDD-D4F6FEF4E2E7}"/>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444783" y="374812"/>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93781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0440BB64-83D4-6252-827E-1D27DAAB695C}"/>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1D2F4050-AF52-A3CA-A32A-45A1913E5777}"/>
              </a:ext>
            </a:extLst>
          </p:cNvPr>
          <p:cNvSpPr/>
          <p:nvPr/>
        </p:nvSpPr>
        <p:spPr>
          <a:xfrm>
            <a:off x="10215796" y="239843"/>
            <a:ext cx="1865957" cy="242091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194C1BD7-FF25-4C12-86BF-C0C40ECA0B16}"/>
              </a:ext>
            </a:extLst>
          </p:cNvPr>
          <p:cNvSpPr txBox="1"/>
          <p:nvPr/>
        </p:nvSpPr>
        <p:spPr>
          <a:xfrm>
            <a:off x="8750639" y="445229"/>
            <a:ext cx="3176080" cy="492443"/>
          </a:xfrm>
          <a:prstGeom prst="rect">
            <a:avLst/>
          </a:prstGeom>
          <a:noFill/>
        </p:spPr>
        <p:txBody>
          <a:bodyPr wrap="square" rtlCol="0">
            <a:spAutoFit/>
          </a:bodyPr>
          <a:lstStyle/>
          <a:p>
            <a:pPr>
              <a:spcAft>
                <a:spcPts val="600"/>
              </a:spcAft>
            </a:pPr>
            <a:r>
              <a:rPr lang="en-GB" sz="1400" dirty="0"/>
              <a:t>Source: </a:t>
            </a:r>
            <a:r>
              <a:rPr lang="en-GB" sz="1100" b="0" i="0" dirty="0">
                <a:effectLst/>
                <a:latin typeface="Roboto" panose="02000000000000000000" pitchFamily="2" charset="0"/>
              </a:rPr>
              <a:t>Children and parents: media use and attitudes report 2025</a:t>
            </a:r>
            <a:endParaRPr lang="en-GB" sz="1400" dirty="0"/>
          </a:p>
        </p:txBody>
      </p:sp>
      <p:sp>
        <p:nvSpPr>
          <p:cNvPr id="11" name="TextBox 10">
            <a:extLst>
              <a:ext uri="{FF2B5EF4-FFF2-40B4-BE49-F238E27FC236}">
                <a16:creationId xmlns:a16="http://schemas.microsoft.com/office/drawing/2014/main" id="{C70960D5-4732-B599-3ADF-2CC68F540699}"/>
              </a:ext>
            </a:extLst>
          </p:cNvPr>
          <p:cNvSpPr txBox="1"/>
          <p:nvPr/>
        </p:nvSpPr>
        <p:spPr>
          <a:xfrm>
            <a:off x="265281" y="352897"/>
            <a:ext cx="8157029" cy="584775"/>
          </a:xfrm>
          <a:prstGeom prst="rect">
            <a:avLst/>
          </a:prstGeom>
          <a:noFill/>
        </p:spPr>
        <p:txBody>
          <a:bodyPr wrap="square">
            <a:spAutoFit/>
          </a:bodyPr>
          <a:lstStyle/>
          <a:p>
            <a:r>
              <a:rPr lang="en-GB" sz="3200" b="1">
                <a:solidFill>
                  <a:srgbClr val="C00000"/>
                </a:solidFill>
              </a:rPr>
              <a:t>Summary of parental concerns </a:t>
            </a:r>
            <a:r>
              <a:rPr lang="en-GB" sz="3200"/>
              <a:t>(3 – 17 yr-olds)</a:t>
            </a:r>
          </a:p>
        </p:txBody>
      </p:sp>
      <p:pic>
        <p:nvPicPr>
          <p:cNvPr id="9" name="Picture 8">
            <a:extLst>
              <a:ext uri="{FF2B5EF4-FFF2-40B4-BE49-F238E27FC236}">
                <a16:creationId xmlns:a16="http://schemas.microsoft.com/office/drawing/2014/main" id="{F86C594B-C3BC-2BC8-8A0D-2B6F561E8ED1}"/>
              </a:ext>
            </a:extLst>
          </p:cNvPr>
          <p:cNvPicPr>
            <a:picLocks noChangeAspect="1"/>
          </p:cNvPicPr>
          <p:nvPr/>
        </p:nvPicPr>
        <p:blipFill>
          <a:blip r:embed="rId3"/>
          <a:stretch>
            <a:fillRect/>
          </a:stretch>
        </p:blipFill>
        <p:spPr>
          <a:xfrm>
            <a:off x="2655786" y="937672"/>
            <a:ext cx="7560010" cy="5759236"/>
          </a:xfrm>
          <a:prstGeom prst="rect">
            <a:avLst/>
          </a:prstGeom>
        </p:spPr>
      </p:pic>
    </p:spTree>
    <p:extLst>
      <p:ext uri="{BB962C8B-B14F-4D97-AF65-F5344CB8AC3E}">
        <p14:creationId xmlns:p14="http://schemas.microsoft.com/office/powerpoint/2010/main" val="27565918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28BB36CC-C18A-BB4C-13B5-1C6CB97B57D9}"/>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DEVICE USE AND OWNERSHIP</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9CD92425-5163-E068-48EC-30E2C43E6816}"/>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5397" y="5832090"/>
            <a:ext cx="1290918" cy="923613"/>
          </a:xfrm>
          <a:prstGeom prst="rect">
            <a:avLst/>
          </a:prstGeom>
        </p:spPr>
      </p:pic>
    </p:spTree>
    <p:extLst>
      <p:ext uri="{BB962C8B-B14F-4D97-AF65-F5344CB8AC3E}">
        <p14:creationId xmlns:p14="http://schemas.microsoft.com/office/powerpoint/2010/main" val="11090458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85E613DE-BA37-E655-7F45-D431670A4236}"/>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3" name="Rectangle 2">
            <a:extLst>
              <a:ext uri="{FF2B5EF4-FFF2-40B4-BE49-F238E27FC236}">
                <a16:creationId xmlns:a16="http://schemas.microsoft.com/office/drawing/2014/main" id="{BEADDC60-7F1D-233E-6A52-FB8EB3E59C38}"/>
              </a:ext>
            </a:extLst>
          </p:cNvPr>
          <p:cNvSpPr/>
          <p:nvPr/>
        </p:nvSpPr>
        <p:spPr>
          <a:xfrm>
            <a:off x="1949495" y="523646"/>
            <a:ext cx="8908043" cy="607978"/>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800" b="1">
                <a:solidFill>
                  <a:srgbClr val="FF0000"/>
                </a:solidFill>
                <a:ea typeface="+mj-ea"/>
                <a:cs typeface="+mj-cs"/>
              </a:rPr>
              <a:t>HOW MUCH DO YOU KNOW </a:t>
            </a:r>
            <a:r>
              <a:rPr lang="en-US" sz="2800" b="1">
                <a:ea typeface="+mj-ea"/>
                <a:cs typeface="+mj-cs"/>
              </a:rPr>
              <a:t>about</a:t>
            </a:r>
            <a:r>
              <a:rPr lang="en-US" sz="2800" b="1">
                <a:solidFill>
                  <a:srgbClr val="FF0000"/>
                </a:solidFill>
                <a:ea typeface="+mj-ea"/>
                <a:cs typeface="+mj-cs"/>
              </a:rPr>
              <a:t> </a:t>
            </a:r>
            <a:r>
              <a:rPr lang="en-US" sz="2800" b="1">
                <a:ea typeface="+mj-ea"/>
                <a:cs typeface="+mj-cs"/>
              </a:rPr>
              <a:t>your child’s life online? </a:t>
            </a:r>
          </a:p>
        </p:txBody>
      </p: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8" name="TextBox 7">
            <a:extLst>
              <a:ext uri="{FF2B5EF4-FFF2-40B4-BE49-F238E27FC236}">
                <a16:creationId xmlns:a16="http://schemas.microsoft.com/office/drawing/2014/main" id="{96009E79-2B50-460F-0FDF-22F96BD8CFBF}"/>
              </a:ext>
            </a:extLst>
          </p:cNvPr>
          <p:cNvSpPr txBox="1"/>
          <p:nvPr/>
        </p:nvSpPr>
        <p:spPr>
          <a:xfrm>
            <a:off x="1180730" y="4506550"/>
            <a:ext cx="10901024" cy="1569660"/>
          </a:xfrm>
          <a:prstGeom prst="rect">
            <a:avLst/>
          </a:prstGeom>
          <a:noFill/>
        </p:spPr>
        <p:txBody>
          <a:bodyPr wrap="square">
            <a:spAutoFit/>
          </a:bodyPr>
          <a:lstStyle/>
          <a:p>
            <a:r>
              <a:rPr lang="en-GB" sz="2400" b="1" dirty="0"/>
              <a:t>Almost all children (96%) aged 3 – 17 went online in 2024</a:t>
            </a:r>
            <a:r>
              <a:rPr lang="en-GB" sz="2400" dirty="0"/>
              <a:t>, highlighting the centrality of the internet in their lives:</a:t>
            </a:r>
          </a:p>
          <a:p>
            <a:pPr marL="1200150" lvl="2" indent="-285750">
              <a:buFont typeface="Arial" panose="020B0604020202020204" pitchFamily="34" charset="0"/>
              <a:buChar char="•"/>
            </a:pPr>
            <a:r>
              <a:rPr lang="en-GB" sz="2400" dirty="0"/>
              <a:t>Younger children commonly use </a:t>
            </a:r>
            <a:r>
              <a:rPr lang="en-GB" sz="2400" b="1" dirty="0"/>
              <a:t>tablets</a:t>
            </a:r>
            <a:r>
              <a:rPr lang="en-GB" sz="2400" dirty="0"/>
              <a:t> to go online</a:t>
            </a:r>
          </a:p>
          <a:p>
            <a:pPr marL="1200150" lvl="2" indent="-285750">
              <a:buFont typeface="Arial" panose="020B0604020202020204" pitchFamily="34" charset="0"/>
              <a:buChar char="•"/>
            </a:pPr>
            <a:r>
              <a:rPr lang="en-GB" sz="2400" dirty="0"/>
              <a:t>Older children are more likely to use </a:t>
            </a:r>
            <a:r>
              <a:rPr lang="en-GB" sz="2400" b="1" dirty="0"/>
              <a:t>mobile phones</a:t>
            </a:r>
          </a:p>
        </p:txBody>
      </p:sp>
      <p:pic>
        <p:nvPicPr>
          <p:cNvPr id="6" name="Picture 6" descr="Free speech bubble talking chat illustration">
            <a:extLst>
              <a:ext uri="{FF2B5EF4-FFF2-40B4-BE49-F238E27FC236}">
                <a16:creationId xmlns:a16="http://schemas.microsoft.com/office/drawing/2014/main" id="{F71BF249-634D-8146-9821-99A4DD91BCB1}"/>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461982" y="294326"/>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2" name="Picture 1" descr="Free did you know speech balloon message illustration">
            <a:extLst>
              <a:ext uri="{FF2B5EF4-FFF2-40B4-BE49-F238E27FC236}">
                <a16:creationId xmlns:a16="http://schemas.microsoft.com/office/drawing/2014/main" id="{F2D2B29A-2F55-2660-EB53-A0F67EB838F8}"/>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rot="1247984">
            <a:off x="9138942" y="4758470"/>
            <a:ext cx="1635271" cy="163527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2EA3A25A-179B-1862-ABAA-5C2F7460A179}"/>
              </a:ext>
            </a:extLst>
          </p:cNvPr>
          <p:cNvPicPr>
            <a:picLocks noChangeAspect="1"/>
          </p:cNvPicPr>
          <p:nvPr/>
        </p:nvPicPr>
        <p:blipFill>
          <a:blip r:embed="rId5"/>
          <a:stretch>
            <a:fillRect/>
          </a:stretch>
        </p:blipFill>
        <p:spPr>
          <a:xfrm>
            <a:off x="914400" y="1944896"/>
            <a:ext cx="10520265" cy="2130272"/>
          </a:xfrm>
          <a:prstGeom prst="rect">
            <a:avLst/>
          </a:prstGeom>
        </p:spPr>
      </p:pic>
    </p:spTree>
    <p:extLst>
      <p:ext uri="{BB962C8B-B14F-4D97-AF65-F5344CB8AC3E}">
        <p14:creationId xmlns:p14="http://schemas.microsoft.com/office/powerpoint/2010/main" val="30665595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BB149C8B-3C34-B12E-4788-18606232CA0C}"/>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3" name="Rectangle 2">
            <a:extLst>
              <a:ext uri="{FF2B5EF4-FFF2-40B4-BE49-F238E27FC236}">
                <a16:creationId xmlns:a16="http://schemas.microsoft.com/office/drawing/2014/main" id="{BEADDC60-7F1D-233E-6A52-FB8EB3E59C38}"/>
              </a:ext>
            </a:extLst>
          </p:cNvPr>
          <p:cNvSpPr/>
          <p:nvPr/>
        </p:nvSpPr>
        <p:spPr>
          <a:xfrm>
            <a:off x="2105010" y="790328"/>
            <a:ext cx="8805647" cy="1732493"/>
          </a:xfrm>
          <a:prstGeom prst="rect">
            <a:avLst/>
          </a:prstGeom>
        </p:spPr>
        <p:txBody>
          <a:bodyPr vert="horz" lIns="91440" tIns="45720" rIns="91440" bIns="45720" rtlCol="0" anchor="b">
            <a:noAutofit/>
          </a:bodyPr>
          <a:lstStyle/>
          <a:p>
            <a:pPr>
              <a:lnSpc>
                <a:spcPct val="90000"/>
              </a:lnSpc>
              <a:spcBef>
                <a:spcPct val="0"/>
              </a:spcBef>
              <a:spcAft>
                <a:spcPts val="600"/>
              </a:spcAft>
            </a:pPr>
            <a:r>
              <a:rPr lang="en-US" sz="2800" b="1">
                <a:ea typeface="+mj-ea"/>
                <a:cs typeface="+mj-cs"/>
              </a:rPr>
              <a:t>Does your child have their </a:t>
            </a:r>
            <a:r>
              <a:rPr lang="en-US" sz="2800" b="1">
                <a:solidFill>
                  <a:srgbClr val="FF0000"/>
                </a:solidFill>
                <a:ea typeface="+mj-ea"/>
                <a:cs typeface="+mj-cs"/>
              </a:rPr>
              <a:t>OWN MOBILE PHONE?</a:t>
            </a:r>
            <a:r>
              <a:rPr lang="en-US" sz="2800" b="1">
                <a:ea typeface="+mj-ea"/>
                <a:cs typeface="+mj-cs"/>
              </a:rPr>
              <a:t> If so, is it a</a:t>
            </a:r>
            <a:r>
              <a:rPr lang="en-US" sz="2800" b="1">
                <a:solidFill>
                  <a:srgbClr val="FF0000"/>
                </a:solidFill>
                <a:ea typeface="+mj-ea"/>
                <a:cs typeface="+mj-cs"/>
              </a:rPr>
              <a:t> SMART PHONE?</a:t>
            </a:r>
            <a:endParaRPr lang="en-US" sz="2800" b="1">
              <a:ea typeface="+mj-ea"/>
              <a:cs typeface="+mj-cs"/>
            </a:endParaRPr>
          </a:p>
          <a:p>
            <a:pPr>
              <a:lnSpc>
                <a:spcPct val="90000"/>
              </a:lnSpc>
              <a:spcBef>
                <a:spcPct val="0"/>
              </a:spcBef>
              <a:spcAft>
                <a:spcPts val="600"/>
              </a:spcAft>
            </a:pPr>
            <a:endParaRPr lang="en-US" sz="2800" b="1">
              <a:solidFill>
                <a:srgbClr val="FF0000"/>
              </a:solidFill>
              <a:ea typeface="+mj-ea"/>
              <a:cs typeface="+mj-cs"/>
            </a:endParaRPr>
          </a:p>
          <a:p>
            <a:pPr>
              <a:lnSpc>
                <a:spcPct val="90000"/>
              </a:lnSpc>
              <a:spcBef>
                <a:spcPct val="0"/>
              </a:spcBef>
              <a:spcAft>
                <a:spcPts val="600"/>
              </a:spcAft>
            </a:pPr>
            <a:r>
              <a:rPr lang="en-US" sz="2800" b="1">
                <a:ea typeface="+mj-ea"/>
                <a:cs typeface="+mj-cs"/>
              </a:rPr>
              <a:t>                            What </a:t>
            </a:r>
            <a:r>
              <a:rPr lang="en-US" sz="2800" b="1">
                <a:solidFill>
                  <a:srgbClr val="FF0000"/>
                </a:solidFill>
                <a:ea typeface="+mj-ea"/>
                <a:cs typeface="+mj-cs"/>
              </a:rPr>
              <a:t>AGE</a:t>
            </a:r>
            <a:r>
              <a:rPr lang="en-US" sz="2800" b="1">
                <a:ea typeface="+mj-ea"/>
                <a:cs typeface="+mj-cs"/>
              </a:rPr>
              <a:t> do you think is appropriate? </a:t>
            </a:r>
            <a:endParaRPr lang="en-US" sz="2800" b="1">
              <a:solidFill>
                <a:srgbClr val="FF0000"/>
              </a:solidFill>
              <a:ea typeface="+mj-ea"/>
              <a:cs typeface="+mj-cs"/>
            </a:endParaRPr>
          </a:p>
        </p:txBody>
      </p:sp>
      <p:sp>
        <p:nvSpPr>
          <p:cNvPr id="7" name="TextBox 6">
            <a:extLst>
              <a:ext uri="{FF2B5EF4-FFF2-40B4-BE49-F238E27FC236}">
                <a16:creationId xmlns:a16="http://schemas.microsoft.com/office/drawing/2014/main" id="{2131E8D3-708B-2890-C39E-F01A91AB0E31}"/>
              </a:ext>
            </a:extLst>
          </p:cNvPr>
          <p:cNvSpPr txBox="1"/>
          <p:nvPr/>
        </p:nvSpPr>
        <p:spPr>
          <a:xfrm>
            <a:off x="7653403" y="6550223"/>
            <a:ext cx="4415825" cy="307777"/>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pic>
        <p:nvPicPr>
          <p:cNvPr id="5" name="Picture 6" descr="Free speech bubble talking chat illustration">
            <a:extLst>
              <a:ext uri="{FF2B5EF4-FFF2-40B4-BE49-F238E27FC236}">
                <a16:creationId xmlns:a16="http://schemas.microsoft.com/office/drawing/2014/main" id="{76413530-52E8-1C8E-9FEB-1E2BA338EC09}"/>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562595" y="483267"/>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8" name="Picture 6" descr="Free speech bubble talking chat illustration">
            <a:extLst>
              <a:ext uri="{FF2B5EF4-FFF2-40B4-BE49-F238E27FC236}">
                <a16:creationId xmlns:a16="http://schemas.microsoft.com/office/drawing/2014/main" id="{CA379C88-554A-0E21-2460-67DD3324FCE5}"/>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3304771" y="1575725"/>
            <a:ext cx="1092376" cy="109237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graphicFrame>
        <p:nvGraphicFramePr>
          <p:cNvPr id="13" name="Chart 12">
            <a:extLst>
              <a:ext uri="{FF2B5EF4-FFF2-40B4-BE49-F238E27FC236}">
                <a16:creationId xmlns:a16="http://schemas.microsoft.com/office/drawing/2014/main" id="{8FC33225-6015-A312-EC03-E8F129272F73}"/>
              </a:ext>
            </a:extLst>
          </p:cNvPr>
          <p:cNvGraphicFramePr>
            <a:graphicFrameLocks/>
          </p:cNvGraphicFramePr>
          <p:nvPr>
            <p:extLst>
              <p:ext uri="{D42A27DB-BD31-4B8C-83A1-F6EECF244321}">
                <p14:modId xmlns:p14="http://schemas.microsoft.com/office/powerpoint/2010/main" val="796300048"/>
              </p:ext>
            </p:extLst>
          </p:nvPr>
        </p:nvGraphicFramePr>
        <p:xfrm>
          <a:off x="3304771" y="2933909"/>
          <a:ext cx="6389577" cy="3616314"/>
        </p:xfrm>
        <a:graphic>
          <a:graphicData uri="http://schemas.openxmlformats.org/drawingml/2006/chart">
            <c:chart xmlns:c="http://schemas.openxmlformats.org/drawingml/2006/chart" xmlns:r="http://schemas.openxmlformats.org/officeDocument/2006/relationships" r:id="rId4"/>
          </a:graphicData>
        </a:graphic>
      </p:graphicFrame>
      <p:pic>
        <p:nvPicPr>
          <p:cNvPr id="16" name="Picture 2" descr="Free did you know speech balloon message illustration">
            <a:extLst>
              <a:ext uri="{FF2B5EF4-FFF2-40B4-BE49-F238E27FC236}">
                <a16:creationId xmlns:a16="http://schemas.microsoft.com/office/drawing/2014/main" id="{C289C2BC-22C7-2361-66D6-F6050F13A45E}"/>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10162126" y="1283454"/>
            <a:ext cx="1924833" cy="19248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58056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2515ED7-4E88-34FA-0A8A-3511AC27D84E}"/>
              </a:ext>
            </a:extLst>
          </p:cNvPr>
          <p:cNvSpPr txBox="1"/>
          <p:nvPr/>
        </p:nvSpPr>
        <p:spPr>
          <a:xfrm>
            <a:off x="7442187" y="4262798"/>
            <a:ext cx="3719639" cy="1600438"/>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marL="285750" indent="-285750">
              <a:buFont typeface="Arial" panose="020B0604020202020204" pitchFamily="34" charset="0"/>
              <a:buChar char="•"/>
            </a:pPr>
            <a:r>
              <a:rPr lang="en-GB" sz="2000"/>
              <a:t>NO internet access</a:t>
            </a:r>
          </a:p>
          <a:p>
            <a:pPr marL="285750" indent="-285750">
              <a:buFont typeface="Arial" panose="020B0604020202020204" pitchFamily="34" charset="0"/>
              <a:buChar char="•"/>
            </a:pPr>
            <a:r>
              <a:rPr lang="en-GB" sz="2000"/>
              <a:t>Some games</a:t>
            </a:r>
          </a:p>
          <a:p>
            <a:pPr marL="285750" indent="-285750">
              <a:buFont typeface="Arial" panose="020B0604020202020204" pitchFamily="34" charset="0"/>
              <a:buChar char="•"/>
            </a:pPr>
            <a:r>
              <a:rPr lang="en-GB" sz="2000"/>
              <a:t>Anytime phone calls and texts</a:t>
            </a:r>
          </a:p>
          <a:p>
            <a:pPr marL="285750" indent="-285750">
              <a:buFont typeface="Arial" panose="020B0604020202020204" pitchFamily="34" charset="0"/>
              <a:buChar char="•"/>
            </a:pPr>
            <a:r>
              <a:rPr lang="en-GB" sz="2000"/>
              <a:t>Limited parental controls</a:t>
            </a:r>
          </a:p>
          <a:p>
            <a:pPr marL="285750" indent="-285750">
              <a:buFont typeface="Arial" panose="020B0604020202020204" pitchFamily="34" charset="0"/>
              <a:buChar char="•"/>
            </a:pPr>
            <a:endParaRPr lang="en-GB"/>
          </a:p>
        </p:txBody>
      </p:sp>
      <p:cxnSp>
        <p:nvCxnSpPr>
          <p:cNvPr id="6" name="Straight Connector 5">
            <a:extLst>
              <a:ext uri="{FF2B5EF4-FFF2-40B4-BE49-F238E27FC236}">
                <a16:creationId xmlns:a16="http://schemas.microsoft.com/office/drawing/2014/main" id="{173CE6B9-1DA0-2196-B205-4F4BA0B7795D}"/>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3" name="Rectangle 2">
            <a:extLst>
              <a:ext uri="{FF2B5EF4-FFF2-40B4-BE49-F238E27FC236}">
                <a16:creationId xmlns:a16="http://schemas.microsoft.com/office/drawing/2014/main" id="{BEADDC60-7F1D-233E-6A52-FB8EB3E59C38}"/>
              </a:ext>
            </a:extLst>
          </p:cNvPr>
          <p:cNvSpPr/>
          <p:nvPr/>
        </p:nvSpPr>
        <p:spPr>
          <a:xfrm>
            <a:off x="2110400" y="720267"/>
            <a:ext cx="7479323" cy="520026"/>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800" b="1">
                <a:solidFill>
                  <a:srgbClr val="FF0000"/>
                </a:solidFill>
                <a:ea typeface="+mj-ea"/>
                <a:cs typeface="+mj-cs"/>
              </a:rPr>
              <a:t>SMARTPHONE </a:t>
            </a:r>
            <a:r>
              <a:rPr lang="en-US" sz="2800" b="1">
                <a:ea typeface="+mj-ea"/>
                <a:cs typeface="+mj-cs"/>
              </a:rPr>
              <a:t>or </a:t>
            </a:r>
            <a:r>
              <a:rPr lang="en-US" sz="2800" b="1">
                <a:solidFill>
                  <a:srgbClr val="FF0000"/>
                </a:solidFill>
                <a:ea typeface="+mj-ea"/>
                <a:cs typeface="+mj-cs"/>
              </a:rPr>
              <a:t>‘NON’-SMART / BRICK </a:t>
            </a:r>
            <a:r>
              <a:rPr lang="en-US" sz="2800" b="1">
                <a:ea typeface="+mj-ea"/>
                <a:cs typeface="+mj-cs"/>
              </a:rPr>
              <a:t>phone?</a:t>
            </a:r>
          </a:p>
        </p:txBody>
      </p:sp>
      <p:pic>
        <p:nvPicPr>
          <p:cNvPr id="4" name="Picture 2" descr="Free slider cellphone cellular illustration">
            <a:extLst>
              <a:ext uri="{FF2B5EF4-FFF2-40B4-BE49-F238E27FC236}">
                <a16:creationId xmlns:a16="http://schemas.microsoft.com/office/drawing/2014/main" id="{B147E541-7A38-C21D-481C-2126FEFBA2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993661">
            <a:off x="4971076" y="4646826"/>
            <a:ext cx="3512760" cy="206374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FD2904D4-8C72-AC90-EE71-C4A3B230CAE2}"/>
              </a:ext>
            </a:extLst>
          </p:cNvPr>
          <p:cNvSpPr txBox="1"/>
          <p:nvPr/>
        </p:nvSpPr>
        <p:spPr>
          <a:xfrm>
            <a:off x="494140" y="2321004"/>
            <a:ext cx="3479744" cy="221599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marL="285750" indent="-285750">
              <a:buFont typeface="Arial" panose="020B0604020202020204" pitchFamily="34" charset="0"/>
              <a:buChar char="•"/>
            </a:pPr>
            <a:r>
              <a:rPr lang="en-GB" sz="2000"/>
              <a:t>Internet access</a:t>
            </a:r>
          </a:p>
          <a:p>
            <a:pPr marL="285750" indent="-285750">
              <a:buFont typeface="Arial" panose="020B0604020202020204" pitchFamily="34" charset="0"/>
              <a:buChar char="•"/>
            </a:pPr>
            <a:r>
              <a:rPr lang="en-GB" sz="2000"/>
              <a:t>Social media, apps and games</a:t>
            </a:r>
          </a:p>
          <a:p>
            <a:pPr marL="285750" indent="-285750">
              <a:buFont typeface="Arial" panose="020B0604020202020204" pitchFamily="34" charset="0"/>
              <a:buChar char="•"/>
            </a:pPr>
            <a:r>
              <a:rPr lang="en-GB" sz="2000"/>
              <a:t>Notifications </a:t>
            </a:r>
          </a:p>
          <a:p>
            <a:pPr marL="285750" indent="-285750">
              <a:buFont typeface="Arial" panose="020B0604020202020204" pitchFamily="34" charset="0"/>
              <a:buChar char="•"/>
            </a:pPr>
            <a:r>
              <a:rPr lang="en-GB" sz="2000"/>
              <a:t>Anytime connection</a:t>
            </a:r>
          </a:p>
          <a:p>
            <a:pPr marL="285750" indent="-285750">
              <a:buFont typeface="Arial" panose="020B0604020202020204" pitchFamily="34" charset="0"/>
              <a:buChar char="•"/>
            </a:pPr>
            <a:r>
              <a:rPr lang="en-GB" sz="2000"/>
              <a:t>Parental controls</a:t>
            </a:r>
          </a:p>
          <a:p>
            <a:pPr marL="285750" indent="-285750">
              <a:buFont typeface="Arial" panose="020B0604020202020204" pitchFamily="34" charset="0"/>
              <a:buChar char="•"/>
            </a:pPr>
            <a:endParaRPr lang="en-GB"/>
          </a:p>
        </p:txBody>
      </p:sp>
      <p:sp>
        <p:nvSpPr>
          <p:cNvPr id="9" name="Rectangle: Rounded Corners 8">
            <a:extLst>
              <a:ext uri="{FF2B5EF4-FFF2-40B4-BE49-F238E27FC236}">
                <a16:creationId xmlns:a16="http://schemas.microsoft.com/office/drawing/2014/main" id="{62D6BECF-588D-A2B5-3F72-2F5BA048FCC4}"/>
              </a:ext>
            </a:extLst>
          </p:cNvPr>
          <p:cNvSpPr/>
          <p:nvPr/>
        </p:nvSpPr>
        <p:spPr>
          <a:xfrm>
            <a:off x="6096000" y="1654056"/>
            <a:ext cx="5240952" cy="1685523"/>
          </a:xfrm>
          <a:prstGeom prst="round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400" b="1">
                <a:solidFill>
                  <a:schemeClr val="tx1"/>
                </a:solidFill>
                <a:effectLst/>
                <a:latin typeface="Arial" panose="020B0604020202020204" pitchFamily="34" charset="0"/>
                <a:ea typeface="Arial" panose="020B0604020202020204" pitchFamily="34" charset="0"/>
              </a:rPr>
              <a:t>REMEMBER IT’S </a:t>
            </a:r>
            <a:r>
              <a:rPr lang="en-US" sz="2400" b="1" u="sng">
                <a:solidFill>
                  <a:schemeClr val="tx1"/>
                </a:solidFill>
                <a:effectLst/>
                <a:latin typeface="Arial" panose="020B0604020202020204" pitchFamily="34" charset="0"/>
                <a:ea typeface="Arial" panose="020B0604020202020204" pitchFamily="34" charset="0"/>
              </a:rPr>
              <a:t>YOUR CHOICE </a:t>
            </a:r>
          </a:p>
          <a:p>
            <a:pPr algn="ctr"/>
            <a:r>
              <a:rPr lang="en-US">
                <a:solidFill>
                  <a:schemeClr val="tx1"/>
                </a:solidFill>
                <a:latin typeface="Arial" panose="020B0604020202020204" pitchFamily="34" charset="0"/>
                <a:ea typeface="Arial" panose="020B0604020202020204" pitchFamily="34" charset="0"/>
              </a:rPr>
              <a:t>E</a:t>
            </a:r>
            <a:r>
              <a:rPr lang="en-US" sz="1800">
                <a:solidFill>
                  <a:schemeClr val="tx1"/>
                </a:solidFill>
                <a:effectLst/>
                <a:latin typeface="Arial" panose="020B0604020202020204" pitchFamily="34" charset="0"/>
                <a:ea typeface="Arial" panose="020B0604020202020204" pitchFamily="34" charset="0"/>
              </a:rPr>
              <a:t>very child and situation is unique,</a:t>
            </a:r>
          </a:p>
          <a:p>
            <a:pPr algn="ctr"/>
            <a:r>
              <a:rPr lang="en-US" sz="1800">
                <a:solidFill>
                  <a:schemeClr val="tx1"/>
                </a:solidFill>
                <a:effectLst/>
                <a:latin typeface="Arial" panose="020B0604020202020204" pitchFamily="34" charset="0"/>
                <a:ea typeface="Arial" panose="020B0604020202020204" pitchFamily="34" charset="0"/>
              </a:rPr>
              <a:t> and you are  best placed to know their needs</a:t>
            </a:r>
            <a:endParaRPr lang="en-GB">
              <a:solidFill>
                <a:schemeClr val="tx1"/>
              </a:solidFill>
            </a:endParaRPr>
          </a:p>
        </p:txBody>
      </p:sp>
      <p:pic>
        <p:nvPicPr>
          <p:cNvPr id="7" name="Picture 6" descr="Free speech bubble talking chat illustration">
            <a:extLst>
              <a:ext uri="{FF2B5EF4-FFF2-40B4-BE49-F238E27FC236}">
                <a16:creationId xmlns:a16="http://schemas.microsoft.com/office/drawing/2014/main" id="{30CC348C-0E83-BA8B-FF5C-593A9027996B}"/>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594040" y="305981"/>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1028" name="Picture 4" descr="Free iphone cellphone smartphone illustration">
            <a:extLst>
              <a:ext uri="{FF2B5EF4-FFF2-40B4-BE49-F238E27FC236}">
                <a16:creationId xmlns:a16="http://schemas.microsoft.com/office/drawing/2014/main" id="{B4AE6AA4-9B1F-1F8E-BEE7-1A6A83D9D28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81141" y="2597194"/>
            <a:ext cx="2817465" cy="2875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4131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7B7CEFD4-B532-7A58-0DCD-ACDC859DC665}"/>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pic>
        <p:nvPicPr>
          <p:cNvPr id="6" name="Picture 5">
            <a:extLst>
              <a:ext uri="{FF2B5EF4-FFF2-40B4-BE49-F238E27FC236}">
                <a16:creationId xmlns:a16="http://schemas.microsoft.com/office/drawing/2014/main" id="{EBC33A8A-F7E3-877A-F110-F08055E099C8}"/>
              </a:ext>
            </a:extLst>
          </p:cNvPr>
          <p:cNvPicPr>
            <a:picLocks noChangeAspect="1"/>
          </p:cNvPicPr>
          <p:nvPr/>
        </p:nvPicPr>
        <p:blipFill rotWithShape="1">
          <a:blip r:embed="rId3"/>
          <a:srcRect b="-1278"/>
          <a:stretch/>
        </p:blipFill>
        <p:spPr>
          <a:xfrm>
            <a:off x="5581650" y="292322"/>
            <a:ext cx="6261904" cy="6132332"/>
          </a:xfrm>
          <a:prstGeom prst="rect">
            <a:avLst/>
          </a:prstGeom>
          <a:ln>
            <a:noFill/>
          </a:ln>
          <a:effectLst>
            <a:outerShdw blurRad="292100" dist="139700" dir="2700000" algn="tl" rotWithShape="0">
              <a:srgbClr val="333333">
                <a:alpha val="65000"/>
              </a:srgbClr>
            </a:outerShdw>
          </a:effectLst>
        </p:spPr>
      </p:pic>
      <p:sp>
        <p:nvSpPr>
          <p:cNvPr id="8" name="Rectangle 1">
            <a:extLst>
              <a:ext uri="{FF2B5EF4-FFF2-40B4-BE49-F238E27FC236}">
                <a16:creationId xmlns:a16="http://schemas.microsoft.com/office/drawing/2014/main" id="{92F10CD4-0EBE-6451-85EF-9C350880E17D}"/>
              </a:ext>
            </a:extLst>
          </p:cNvPr>
          <p:cNvSpPr>
            <a:spLocks noChangeArrowheads="1"/>
          </p:cNvSpPr>
          <p:nvPr/>
        </p:nvSpPr>
        <p:spPr bwMode="auto">
          <a:xfrm>
            <a:off x="998508" y="2414444"/>
            <a:ext cx="3789624" cy="326243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a:ln>
                  <a:noFill/>
                </a:ln>
                <a:solidFill>
                  <a:srgbClr val="0F1419"/>
                </a:solidFill>
                <a:effectLst/>
                <a:latin typeface="+mn-lt"/>
              </a:rPr>
              <a:t>To help you </a:t>
            </a:r>
            <a:r>
              <a:rPr lang="en-US" altLang="en-US" sz="2800">
                <a:solidFill>
                  <a:srgbClr val="0F1419"/>
                </a:solidFill>
                <a:latin typeface="+mn-lt"/>
              </a:rPr>
              <a:t>with </a:t>
            </a:r>
            <a:r>
              <a:rPr kumimoji="0" lang="en-US" altLang="en-US" sz="2800" b="0" i="0" u="none" strike="noStrike" cap="none" normalizeH="0" baseline="0">
                <a:ln>
                  <a:noFill/>
                </a:ln>
                <a:solidFill>
                  <a:srgbClr val="0F1419"/>
                </a:solidFill>
                <a:effectLst/>
                <a:latin typeface="+mn-lt"/>
              </a:rPr>
              <a:t>the transition of pupils from primary to secondary, why not download our </a:t>
            </a:r>
            <a:r>
              <a:rPr kumimoji="0" lang="en-US" altLang="en-US" sz="2800" b="1" i="0" u="none" strike="noStrike" cap="none" normalizeH="0" baseline="0">
                <a:ln>
                  <a:noFill/>
                </a:ln>
                <a:solidFill>
                  <a:srgbClr val="0F1419"/>
                </a:solidFill>
                <a:effectLst/>
                <a:latin typeface="+mn-lt"/>
              </a:rPr>
              <a:t>FREE </a:t>
            </a:r>
            <a:r>
              <a:rPr kumimoji="0" lang="en-US" altLang="en-US" sz="2800" b="1" i="0" u="none" strike="noStrike" cap="none" normalizeH="0" baseline="0">
                <a:ln>
                  <a:noFill/>
                </a:ln>
                <a:solidFill>
                  <a:srgbClr val="0F1419"/>
                </a:solidFill>
                <a:effectLst/>
                <a:latin typeface="+mn-lt"/>
                <a:hlinkClick r:id="rId4"/>
              </a:rPr>
              <a:t>Leaflet for parents</a:t>
            </a:r>
            <a:r>
              <a:rPr kumimoji="0" lang="en-US" altLang="en-US" sz="2800" b="1" i="0" u="none" strike="noStrike" cap="none" normalizeH="0" baseline="0">
                <a:ln>
                  <a:noFill/>
                </a:ln>
                <a:solidFill>
                  <a:srgbClr val="0F1419"/>
                </a:solidFill>
                <a:effectLst/>
                <a:latin typeface="+mn-lt"/>
              </a:rPr>
              <a:t>:</a:t>
            </a: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a:solidFill>
                  <a:srgbClr val="C00000"/>
                </a:solidFill>
                <a:ea typeface="Aptos" panose="020B0004020202020204" pitchFamily="34" charset="0"/>
              </a:rPr>
              <a:t>u</a:t>
            </a:r>
            <a:r>
              <a:rPr lang="en-GB" sz="1800">
                <a:solidFill>
                  <a:srgbClr val="C00000"/>
                </a:solidFill>
                <a:effectLst/>
                <a:latin typeface="Arial" panose="020B0604020202020204" pitchFamily="34" charset="0"/>
                <a:ea typeface="Aptos" panose="020B0004020202020204" pitchFamily="34" charset="0"/>
              </a:rPr>
              <a:t>nderstanding </a:t>
            </a:r>
            <a:r>
              <a:rPr lang="en-GB" sz="1800" b="1">
                <a:solidFill>
                  <a:srgbClr val="C00000"/>
                </a:solidFill>
                <a:effectLst/>
                <a:latin typeface="Arial" panose="020B0604020202020204" pitchFamily="34" charset="0"/>
                <a:ea typeface="Aptos" panose="020B0004020202020204" pitchFamily="34" charset="0"/>
              </a:rPr>
              <a:t>risk</a:t>
            </a: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sz="1800">
                <a:solidFill>
                  <a:srgbClr val="C00000"/>
                </a:solidFill>
                <a:effectLst/>
                <a:latin typeface="Arial" panose="020B0604020202020204" pitchFamily="34" charset="0"/>
                <a:ea typeface="Aptos" panose="020B0004020202020204" pitchFamily="34" charset="0"/>
              </a:rPr>
              <a:t>using </a:t>
            </a:r>
            <a:r>
              <a:rPr lang="en-GB" sz="1800" b="1">
                <a:solidFill>
                  <a:srgbClr val="C00000"/>
                </a:solidFill>
                <a:effectLst/>
                <a:latin typeface="Arial" panose="020B0604020202020204" pitchFamily="34" charset="0"/>
                <a:ea typeface="Aptos" panose="020B0004020202020204" pitchFamily="34" charset="0"/>
              </a:rPr>
              <a:t>tech for good</a:t>
            </a: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sz="1800" b="1">
                <a:solidFill>
                  <a:srgbClr val="C00000"/>
                </a:solidFill>
                <a:effectLst/>
                <a:latin typeface="Arial" panose="020B0604020202020204" pitchFamily="34" charset="0"/>
                <a:ea typeface="Aptos" panose="020B0004020202020204" pitchFamily="34" charset="0"/>
              </a:rPr>
              <a:t>healthy habits </a:t>
            </a:r>
            <a:r>
              <a:rPr lang="en-GB" sz="1800">
                <a:solidFill>
                  <a:srgbClr val="C00000"/>
                </a:solidFill>
                <a:effectLst/>
                <a:latin typeface="Arial" panose="020B0604020202020204" pitchFamily="34" charset="0"/>
                <a:ea typeface="Aptos" panose="020B0004020202020204" pitchFamily="34" charset="0"/>
              </a:rPr>
              <a:t>and tips</a:t>
            </a: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sz="1800" b="1">
                <a:solidFill>
                  <a:srgbClr val="C00000"/>
                </a:solidFill>
                <a:effectLst/>
                <a:latin typeface="Arial" panose="020B0604020202020204" pitchFamily="34" charset="0"/>
                <a:ea typeface="Aptos" panose="020B0004020202020204" pitchFamily="34" charset="0"/>
              </a:rPr>
              <a:t>when best </a:t>
            </a:r>
            <a:r>
              <a:rPr lang="en-GB" sz="1800">
                <a:solidFill>
                  <a:srgbClr val="C00000"/>
                </a:solidFill>
                <a:effectLst/>
                <a:latin typeface="Arial" panose="020B0604020202020204" pitchFamily="34" charset="0"/>
                <a:ea typeface="Aptos" panose="020B0004020202020204" pitchFamily="34" charset="0"/>
              </a:rPr>
              <a:t>to get a phone </a:t>
            </a:r>
            <a:endParaRPr kumimoji="0" lang="en-US" altLang="en-US" sz="2800" b="1" i="0" u="none" strike="noStrike" cap="none" normalizeH="0" baseline="0">
              <a:ln>
                <a:noFill/>
              </a:ln>
              <a:solidFill>
                <a:srgbClr val="C00000"/>
              </a:solidFill>
              <a:effectLst/>
              <a:latin typeface="+mn-lt"/>
            </a:endParaRPr>
          </a:p>
        </p:txBody>
      </p:sp>
      <p:sp>
        <p:nvSpPr>
          <p:cNvPr id="9" name="AutoShape 2" descr="🔗">
            <a:extLst>
              <a:ext uri="{FF2B5EF4-FFF2-40B4-BE49-F238E27FC236}">
                <a16:creationId xmlns:a16="http://schemas.microsoft.com/office/drawing/2014/main" id="{D1021AB6-7B12-7512-73B4-BF4F1D9F2B12}"/>
              </a:ext>
            </a:extLst>
          </p:cNvPr>
          <p:cNvSpPr>
            <a:spLocks noChangeAspect="1" noChangeArrowheads="1"/>
          </p:cNvSpPr>
          <p:nvPr/>
        </p:nvSpPr>
        <p:spPr bwMode="auto">
          <a:xfrm flipV="1">
            <a:off x="9501768" y="2332036"/>
            <a:ext cx="3721784" cy="61304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descr="Free dialog tip advice illustration">
            <a:extLst>
              <a:ext uri="{FF2B5EF4-FFF2-40B4-BE49-F238E27FC236}">
                <a16:creationId xmlns:a16="http://schemas.microsoft.com/office/drawing/2014/main" id="{0F0FAB85-DD05-4290-EE5E-DB0FE008501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6943" y="180370"/>
            <a:ext cx="2580903" cy="18348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99012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19595CFB-EB2B-5FF0-2A5B-A03622D67A2D}"/>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SUPERVISION AND PARENTAL CONTROLS</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E8A5146F-B173-FD2C-6763-6502F5391765}"/>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23710" y="5832090"/>
            <a:ext cx="1290918" cy="923613"/>
          </a:xfrm>
          <a:prstGeom prst="rect">
            <a:avLst/>
          </a:prstGeom>
        </p:spPr>
      </p:pic>
    </p:spTree>
    <p:extLst>
      <p:ext uri="{BB962C8B-B14F-4D97-AF65-F5344CB8AC3E}">
        <p14:creationId xmlns:p14="http://schemas.microsoft.com/office/powerpoint/2010/main" val="3868645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0BEE03A3-DE62-3CD2-3FE3-89AAC357463C}"/>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C3602D2F-5FB5-44A5-A787-4DEBD7FC7BE6}"/>
              </a:ext>
            </a:extLst>
          </p:cNvPr>
          <p:cNvSpPr txBox="1"/>
          <p:nvPr/>
        </p:nvSpPr>
        <p:spPr>
          <a:xfrm>
            <a:off x="1955285" y="466546"/>
            <a:ext cx="9527421" cy="892552"/>
          </a:xfrm>
          <a:prstGeom prst="rect">
            <a:avLst/>
          </a:prstGeom>
          <a:noFill/>
        </p:spPr>
        <p:txBody>
          <a:bodyPr wrap="square" rtlCol="0">
            <a:spAutoFit/>
          </a:bodyPr>
          <a:lstStyle/>
          <a:p>
            <a:r>
              <a:rPr lang="en-GB" sz="2800" b="1" dirty="0"/>
              <a:t>What’s wrong with </a:t>
            </a:r>
            <a:r>
              <a:rPr lang="en-GB" sz="2800" b="1" dirty="0">
                <a:solidFill>
                  <a:srgbClr val="FF0000"/>
                </a:solidFill>
              </a:rPr>
              <a:t>SHARENTING</a:t>
            </a:r>
            <a:r>
              <a:rPr lang="en-GB" sz="2800" b="1" dirty="0"/>
              <a:t>?</a:t>
            </a:r>
          </a:p>
          <a:p>
            <a:r>
              <a:rPr lang="en-GB" sz="2400" dirty="0"/>
              <a:t>(when parents share photos of their children online)</a:t>
            </a:r>
          </a:p>
        </p:txBody>
      </p:sp>
      <p:pic>
        <p:nvPicPr>
          <p:cNvPr id="5" name="Picture 4" descr="Free speech bubble talking chat illustration">
            <a:extLst>
              <a:ext uri="{FF2B5EF4-FFF2-40B4-BE49-F238E27FC236}">
                <a16:creationId xmlns:a16="http://schemas.microsoft.com/office/drawing/2014/main" id="{065380B7-20F6-DCD5-C201-08464F9C351E}"/>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409651" y="224852"/>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8E218B6D-BDAA-09CD-F2EC-9D0682E1E7F7}"/>
              </a:ext>
            </a:extLst>
          </p:cNvPr>
          <p:cNvSpPr txBox="1"/>
          <p:nvPr/>
        </p:nvSpPr>
        <p:spPr>
          <a:xfrm>
            <a:off x="744070" y="2336280"/>
            <a:ext cx="11071411" cy="3693319"/>
          </a:xfrm>
          <a:prstGeom prst="rect">
            <a:avLst/>
          </a:prstGeom>
          <a:noFill/>
        </p:spPr>
        <p:txBody>
          <a:bodyPr wrap="square" rtlCol="0">
            <a:spAutoFit/>
          </a:bodyPr>
          <a:lstStyle/>
          <a:p>
            <a:pPr marL="171450" indent="-171450">
              <a:buFont typeface="Arial" panose="020B0604020202020204" pitchFamily="34" charset="0"/>
              <a:buChar char="•"/>
            </a:pPr>
            <a:r>
              <a:rPr lang="en-GB" sz="2400" b="1" i="0" dirty="0">
                <a:effectLst/>
                <a:latin typeface="MuseoSans"/>
              </a:rPr>
              <a:t>Identity theft </a:t>
            </a:r>
          </a:p>
          <a:p>
            <a:endParaRPr lang="en-GB" sz="2400" dirty="0">
              <a:solidFill>
                <a:srgbClr val="8F8F8F"/>
              </a:solidFill>
              <a:latin typeface="MuseoSans"/>
            </a:endParaRPr>
          </a:p>
          <a:p>
            <a:pPr marL="171450" indent="-171450">
              <a:buFont typeface="Arial" panose="020B0604020202020204" pitchFamily="34" charset="0"/>
              <a:buChar char="•"/>
            </a:pPr>
            <a:r>
              <a:rPr lang="en-GB" sz="2400" b="1" i="0" dirty="0">
                <a:effectLst/>
                <a:latin typeface="MuseoSans"/>
              </a:rPr>
              <a:t>Permanence of digital content</a:t>
            </a:r>
          </a:p>
          <a:p>
            <a:endParaRPr lang="en-GB" sz="2400" b="0" i="0" dirty="0">
              <a:solidFill>
                <a:srgbClr val="8F8F8F"/>
              </a:solidFill>
              <a:effectLst/>
              <a:latin typeface="MuseoSans"/>
            </a:endParaRPr>
          </a:p>
          <a:p>
            <a:pPr marL="171450" indent="-171450">
              <a:buFont typeface="Arial" panose="020B0604020202020204" pitchFamily="34" charset="0"/>
              <a:buChar char="•"/>
            </a:pPr>
            <a:r>
              <a:rPr lang="en-GB" sz="2400" b="1" i="0" dirty="0">
                <a:effectLst/>
                <a:latin typeface="MuseoSans"/>
              </a:rPr>
              <a:t>Losing control of images </a:t>
            </a:r>
          </a:p>
          <a:p>
            <a:pPr marL="171450" indent="-171450">
              <a:buFont typeface="Arial" panose="020B0604020202020204" pitchFamily="34" charset="0"/>
              <a:buChar char="•"/>
            </a:pPr>
            <a:endParaRPr lang="en-GB" sz="2400" b="1" dirty="0">
              <a:latin typeface="MuseoSans"/>
            </a:endParaRPr>
          </a:p>
          <a:p>
            <a:pPr marL="171450" indent="-171450">
              <a:buFont typeface="Arial" panose="020B0604020202020204" pitchFamily="34" charset="0"/>
              <a:buChar char="•"/>
            </a:pPr>
            <a:r>
              <a:rPr lang="en-GB" sz="2400" b="1" i="0" dirty="0">
                <a:effectLst/>
                <a:latin typeface="MuseoSans"/>
              </a:rPr>
              <a:t>Exposure to child predators</a:t>
            </a:r>
          </a:p>
          <a:p>
            <a:pPr marL="171450" indent="-171450">
              <a:buFont typeface="Arial" panose="020B0604020202020204" pitchFamily="34" charset="0"/>
              <a:buChar char="•"/>
            </a:pPr>
            <a:endParaRPr lang="en-GB" sz="2400" b="0" i="0" dirty="0">
              <a:solidFill>
                <a:srgbClr val="8F8F8F"/>
              </a:solidFill>
              <a:effectLst/>
              <a:latin typeface="MuseoSans"/>
            </a:endParaRPr>
          </a:p>
          <a:p>
            <a:pPr marL="171450" indent="-171450">
              <a:buFont typeface="Arial" panose="020B0604020202020204" pitchFamily="34" charset="0"/>
              <a:buChar char="•"/>
            </a:pPr>
            <a:r>
              <a:rPr lang="en-GB" sz="2400" b="1" dirty="0">
                <a:latin typeface="MuseoSans"/>
              </a:rPr>
              <a:t>C</a:t>
            </a:r>
            <a:r>
              <a:rPr lang="en-GB" sz="2400" b="1" i="0" dirty="0">
                <a:effectLst/>
                <a:latin typeface="MuseoSans"/>
              </a:rPr>
              <a:t>reates their children’s digital footprints before they are old enough to consent to it</a:t>
            </a:r>
            <a:endParaRPr lang="en-GB" sz="2400" b="0" i="0" dirty="0">
              <a:solidFill>
                <a:srgbClr val="8F8F8F"/>
              </a:solidFill>
              <a:effectLst/>
              <a:latin typeface="MuseoSans"/>
            </a:endParaRPr>
          </a:p>
          <a:p>
            <a:endParaRPr lang="en-GB" dirty="0"/>
          </a:p>
        </p:txBody>
      </p:sp>
      <p:pic>
        <p:nvPicPr>
          <p:cNvPr id="6" name="Picture 2" descr="Greatest Risk Is Doing Nothing">
            <a:extLst>
              <a:ext uri="{FF2B5EF4-FFF2-40B4-BE49-F238E27FC236}">
                <a16:creationId xmlns:a16="http://schemas.microsoft.com/office/drawing/2014/main" id="{C8513C00-8297-7B76-4919-12B23F605940}"/>
              </a:ext>
            </a:extLst>
          </p:cNvPr>
          <p:cNvPicPr>
            <a:picLocks noChangeAspect="1" noChangeArrowheads="1"/>
          </p:cNvPicPr>
          <p:nvPr/>
        </p:nvPicPr>
        <p:blipFill>
          <a:blip r:embed="rId4">
            <a:alphaModFix amt="35000"/>
            <a:extLst>
              <a:ext uri="{28A0092B-C50C-407E-A947-70E740481C1C}">
                <a14:useLocalDpi xmlns:a14="http://schemas.microsoft.com/office/drawing/2010/main" val="0"/>
              </a:ext>
            </a:extLst>
          </a:blip>
          <a:srcRect/>
          <a:stretch>
            <a:fillRect/>
          </a:stretch>
        </p:blipFill>
        <p:spPr bwMode="auto">
          <a:xfrm rot="792282">
            <a:off x="5024665" y="1962269"/>
            <a:ext cx="5866924" cy="2933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310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A19936A2-9522-52FA-F137-A7E28848A496}"/>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194C1BD7-FF25-4C12-86BF-C0C40ECA0B16}"/>
              </a:ext>
            </a:extLst>
          </p:cNvPr>
          <p:cNvSpPr txBox="1"/>
          <p:nvPr/>
        </p:nvSpPr>
        <p:spPr>
          <a:xfrm>
            <a:off x="7352779" y="6486754"/>
            <a:ext cx="4728976" cy="307777"/>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5" name="TextBox 4">
            <a:extLst>
              <a:ext uri="{FF2B5EF4-FFF2-40B4-BE49-F238E27FC236}">
                <a16:creationId xmlns:a16="http://schemas.microsoft.com/office/drawing/2014/main" id="{C42D2087-C368-F87E-262F-DD7425960597}"/>
              </a:ext>
            </a:extLst>
          </p:cNvPr>
          <p:cNvSpPr txBox="1"/>
          <p:nvPr/>
        </p:nvSpPr>
        <p:spPr>
          <a:xfrm>
            <a:off x="2056395" y="406358"/>
            <a:ext cx="8157029" cy="1077218"/>
          </a:xfrm>
          <a:prstGeom prst="rect">
            <a:avLst/>
          </a:prstGeom>
          <a:noFill/>
        </p:spPr>
        <p:txBody>
          <a:bodyPr wrap="square">
            <a:spAutoFit/>
          </a:bodyPr>
          <a:lstStyle/>
          <a:p>
            <a:r>
              <a:rPr lang="en-GB" sz="3200" b="1"/>
              <a:t>What </a:t>
            </a:r>
            <a:r>
              <a:rPr lang="en-GB" sz="3200" b="1">
                <a:solidFill>
                  <a:srgbClr val="FF0000"/>
                </a:solidFill>
              </a:rPr>
              <a:t>RULES</a:t>
            </a:r>
            <a:r>
              <a:rPr lang="en-GB" sz="3200" b="1"/>
              <a:t> do </a:t>
            </a:r>
            <a:r>
              <a:rPr lang="en-GB" sz="3200" b="1">
                <a:solidFill>
                  <a:srgbClr val="FF0000"/>
                </a:solidFill>
              </a:rPr>
              <a:t>YOU SET </a:t>
            </a:r>
            <a:r>
              <a:rPr lang="en-GB" sz="3200" b="1"/>
              <a:t>about being online?</a:t>
            </a:r>
          </a:p>
          <a:p>
            <a:r>
              <a:rPr lang="en-GB" sz="3200" b="1"/>
              <a:t>What do you do that </a:t>
            </a:r>
            <a:r>
              <a:rPr lang="en-GB" sz="3200" b="1">
                <a:solidFill>
                  <a:srgbClr val="FF0000"/>
                </a:solidFill>
              </a:rPr>
              <a:t>WORKS</a:t>
            </a:r>
            <a:r>
              <a:rPr lang="en-GB" sz="3200" b="1"/>
              <a:t>?</a:t>
            </a:r>
            <a:endParaRPr lang="en-GB" sz="3200"/>
          </a:p>
        </p:txBody>
      </p: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8273A6B6-4C02-CCB2-A89C-F22203349811}"/>
              </a:ext>
            </a:extLst>
          </p:cNvPr>
          <p:cNvSpPr txBox="1"/>
          <p:nvPr/>
        </p:nvSpPr>
        <p:spPr>
          <a:xfrm>
            <a:off x="364564" y="2336776"/>
            <a:ext cx="2749463" cy="3170099"/>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GB" sz="2000" dirty="0"/>
              <a:t>While parental concerns in some areas have increased considerably, their </a:t>
            </a:r>
            <a:r>
              <a:rPr lang="en-GB" sz="2000" b="1" dirty="0"/>
              <a:t>enforcement of rules appears to be diminishing</a:t>
            </a:r>
            <a:r>
              <a:rPr lang="en-GB" sz="2000" dirty="0"/>
              <a:t>, partly due to parents’ </a:t>
            </a:r>
            <a:r>
              <a:rPr lang="en-GB" sz="2000" b="1" dirty="0">
                <a:solidFill>
                  <a:srgbClr val="C00000"/>
                </a:solidFill>
              </a:rPr>
              <a:t>resignation</a:t>
            </a:r>
            <a:r>
              <a:rPr lang="en-GB" sz="2000" dirty="0"/>
              <a:t> about their </a:t>
            </a:r>
            <a:r>
              <a:rPr lang="en-GB" sz="2000" b="1" dirty="0">
                <a:solidFill>
                  <a:srgbClr val="C00000"/>
                </a:solidFill>
              </a:rPr>
              <a:t>ability to intervene </a:t>
            </a:r>
            <a:r>
              <a:rPr lang="en-GB" sz="2000" dirty="0"/>
              <a:t>in their children’s online lives.</a:t>
            </a:r>
          </a:p>
        </p:txBody>
      </p:sp>
      <p:pic>
        <p:nvPicPr>
          <p:cNvPr id="8" name="Picture 7" descr="Free speech bubble talking chat illustration">
            <a:extLst>
              <a:ext uri="{FF2B5EF4-FFF2-40B4-BE49-F238E27FC236}">
                <a16:creationId xmlns:a16="http://schemas.microsoft.com/office/drawing/2014/main" id="{90239844-6D61-0A00-32D5-DCC1B074A9CC}"/>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594040" y="305981"/>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23E20253-98A4-54E4-433C-738AA2FDE38B}"/>
              </a:ext>
            </a:extLst>
          </p:cNvPr>
          <p:cNvPicPr>
            <a:picLocks noChangeAspect="1"/>
          </p:cNvPicPr>
          <p:nvPr/>
        </p:nvPicPr>
        <p:blipFill>
          <a:blip r:embed="rId4"/>
          <a:stretch>
            <a:fillRect/>
          </a:stretch>
        </p:blipFill>
        <p:spPr>
          <a:xfrm>
            <a:off x="3431240" y="1743477"/>
            <a:ext cx="8650515" cy="4356698"/>
          </a:xfrm>
          <a:prstGeom prst="rect">
            <a:avLst/>
          </a:prstGeom>
        </p:spPr>
      </p:pic>
    </p:spTree>
    <p:extLst>
      <p:ext uri="{BB962C8B-B14F-4D97-AF65-F5344CB8AC3E}">
        <p14:creationId xmlns:p14="http://schemas.microsoft.com/office/powerpoint/2010/main" val="22117367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67B919-5817-53AE-4C62-3E2C84ADFB72}"/>
            </a:ext>
          </a:extLst>
        </p:cNvPr>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C0246BF0-5858-28F8-BC58-580EDF535696}"/>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F0578399-D1D6-3E46-5F6F-EECC8BFB3416}"/>
              </a:ext>
            </a:extLst>
          </p:cNvPr>
          <p:cNvSpPr txBox="1"/>
          <p:nvPr/>
        </p:nvSpPr>
        <p:spPr>
          <a:xfrm>
            <a:off x="7352779" y="6486754"/>
            <a:ext cx="4728976" cy="307777"/>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5" name="TextBox 4">
            <a:extLst>
              <a:ext uri="{FF2B5EF4-FFF2-40B4-BE49-F238E27FC236}">
                <a16:creationId xmlns:a16="http://schemas.microsoft.com/office/drawing/2014/main" id="{F858271E-0577-CC77-CBF9-BED4801C2BA6}"/>
              </a:ext>
            </a:extLst>
          </p:cNvPr>
          <p:cNvSpPr txBox="1"/>
          <p:nvPr/>
        </p:nvSpPr>
        <p:spPr>
          <a:xfrm>
            <a:off x="2056395" y="406358"/>
            <a:ext cx="8611605" cy="1569660"/>
          </a:xfrm>
          <a:prstGeom prst="rect">
            <a:avLst/>
          </a:prstGeom>
          <a:noFill/>
        </p:spPr>
        <p:txBody>
          <a:bodyPr wrap="square">
            <a:spAutoFit/>
          </a:bodyPr>
          <a:lstStyle/>
          <a:p>
            <a:r>
              <a:rPr lang="en-GB" sz="3200" b="1" dirty="0"/>
              <a:t>Do you </a:t>
            </a:r>
            <a:r>
              <a:rPr lang="en-GB" sz="3200" b="1" dirty="0">
                <a:solidFill>
                  <a:srgbClr val="FF0000"/>
                </a:solidFill>
              </a:rPr>
              <a:t>RESTRICT</a:t>
            </a:r>
            <a:r>
              <a:rPr lang="en-GB" sz="3200" b="1" dirty="0"/>
              <a:t> their </a:t>
            </a:r>
            <a:r>
              <a:rPr lang="en-GB" sz="3200" b="1" dirty="0">
                <a:solidFill>
                  <a:srgbClr val="FF0000"/>
                </a:solidFill>
              </a:rPr>
              <a:t>MOBILE PHONE USE</a:t>
            </a:r>
            <a:r>
              <a:rPr lang="en-GB" sz="3200" b="1" dirty="0"/>
              <a:t>?</a:t>
            </a:r>
          </a:p>
          <a:p>
            <a:r>
              <a:rPr lang="en-GB" sz="3200" dirty="0"/>
              <a:t>                  If so, have you found it </a:t>
            </a:r>
            <a:r>
              <a:rPr lang="en-GB" sz="3200" b="1" dirty="0">
                <a:solidFill>
                  <a:srgbClr val="FF0000"/>
                </a:solidFill>
              </a:rPr>
              <a:t>CHALLENGING</a:t>
            </a:r>
            <a:r>
              <a:rPr lang="en-GB" sz="3200" dirty="0"/>
              <a:t>? </a:t>
            </a:r>
          </a:p>
          <a:p>
            <a:endParaRPr lang="en-GB" sz="3200" dirty="0"/>
          </a:p>
        </p:txBody>
      </p:sp>
      <p:pic>
        <p:nvPicPr>
          <p:cNvPr id="8" name="Picture 7" descr="Free speech bubble talking chat illustration">
            <a:extLst>
              <a:ext uri="{FF2B5EF4-FFF2-40B4-BE49-F238E27FC236}">
                <a16:creationId xmlns:a16="http://schemas.microsoft.com/office/drawing/2014/main" id="{7A41CE42-94C9-A9D7-8BB9-5B4CB9AD2119}"/>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594040" y="305981"/>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53EFC9F7-8046-5502-92EE-7A832E787073}"/>
              </a:ext>
            </a:extLst>
          </p:cNvPr>
          <p:cNvPicPr>
            <a:picLocks noChangeAspect="1"/>
          </p:cNvPicPr>
          <p:nvPr/>
        </p:nvPicPr>
        <p:blipFill>
          <a:blip r:embed="rId4"/>
          <a:stretch>
            <a:fillRect/>
          </a:stretch>
        </p:blipFill>
        <p:spPr>
          <a:xfrm>
            <a:off x="1334872" y="3539338"/>
            <a:ext cx="9704845" cy="2725743"/>
          </a:xfrm>
          <a:prstGeom prst="rect">
            <a:avLst/>
          </a:prstGeom>
        </p:spPr>
      </p:pic>
      <p:sp>
        <p:nvSpPr>
          <p:cNvPr id="10" name="Rectangle: Rounded Corners 9">
            <a:extLst>
              <a:ext uri="{FF2B5EF4-FFF2-40B4-BE49-F238E27FC236}">
                <a16:creationId xmlns:a16="http://schemas.microsoft.com/office/drawing/2014/main" id="{EC08F16E-B473-2EF4-BB2E-27EBD9412E14}"/>
              </a:ext>
            </a:extLst>
          </p:cNvPr>
          <p:cNvSpPr/>
          <p:nvPr/>
        </p:nvSpPr>
        <p:spPr>
          <a:xfrm>
            <a:off x="2116898" y="5395582"/>
            <a:ext cx="7866345" cy="919603"/>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2" descr="Free did you know speech balloon message illustration">
            <a:extLst>
              <a:ext uri="{FF2B5EF4-FFF2-40B4-BE49-F238E27FC236}">
                <a16:creationId xmlns:a16="http://schemas.microsoft.com/office/drawing/2014/main" id="{A88C7D64-177F-423D-6ECC-9EE20FD07430}"/>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rot="489243">
            <a:off x="6809760" y="1443786"/>
            <a:ext cx="2649802" cy="26498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29276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CF1C185C-CFE8-7198-497D-8CFD83E52A30}"/>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194C1BD7-FF25-4C12-86BF-C0C40ECA0B16}"/>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5" name="TextBox 4">
            <a:extLst>
              <a:ext uri="{FF2B5EF4-FFF2-40B4-BE49-F238E27FC236}">
                <a16:creationId xmlns:a16="http://schemas.microsoft.com/office/drawing/2014/main" id="{C42D2087-C368-F87E-262F-DD7425960597}"/>
              </a:ext>
            </a:extLst>
          </p:cNvPr>
          <p:cNvSpPr txBox="1"/>
          <p:nvPr/>
        </p:nvSpPr>
        <p:spPr>
          <a:xfrm>
            <a:off x="2081254" y="284421"/>
            <a:ext cx="8157029" cy="1077218"/>
          </a:xfrm>
          <a:prstGeom prst="rect">
            <a:avLst/>
          </a:prstGeom>
          <a:noFill/>
        </p:spPr>
        <p:txBody>
          <a:bodyPr wrap="square">
            <a:spAutoFit/>
          </a:bodyPr>
          <a:lstStyle/>
          <a:p>
            <a:r>
              <a:rPr lang="en-GB" sz="3200" b="1"/>
              <a:t>Do you </a:t>
            </a:r>
            <a:r>
              <a:rPr lang="en-GB" sz="3200" b="1">
                <a:solidFill>
                  <a:srgbClr val="FF0000"/>
                </a:solidFill>
              </a:rPr>
              <a:t>SUPERVISE</a:t>
            </a:r>
            <a:r>
              <a:rPr lang="en-GB" sz="3200" b="1"/>
              <a:t> your child’s online activity? </a:t>
            </a:r>
            <a:r>
              <a:rPr lang="en-GB" sz="3200" b="1">
                <a:solidFill>
                  <a:srgbClr val="FF0000"/>
                </a:solidFill>
              </a:rPr>
              <a:t>HOW</a:t>
            </a:r>
            <a:r>
              <a:rPr lang="en-GB" sz="3200" b="1"/>
              <a:t>?</a:t>
            </a:r>
            <a:endParaRPr lang="en-GB" sz="3200">
              <a:highlight>
                <a:srgbClr val="FFFF00"/>
              </a:highlight>
            </a:endParaRPr>
          </a:p>
        </p:txBody>
      </p:sp>
      <p:pic>
        <p:nvPicPr>
          <p:cNvPr id="3" name="Picture 2" descr="A red rectangular sign with white text and heart&#10;&#10;Description automatically generated">
            <a:extLst>
              <a:ext uri="{FF2B5EF4-FFF2-40B4-BE49-F238E27FC236}">
                <a16:creationId xmlns:a16="http://schemas.microsoft.com/office/drawing/2014/main" id="{1A6FA8AB-62E3-EC25-5107-CA47B0D6B302}"/>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23710" y="5832090"/>
            <a:ext cx="1290918" cy="923613"/>
          </a:xfrm>
          <a:prstGeom prst="rect">
            <a:avLst/>
          </a:prstGeom>
        </p:spPr>
      </p:pic>
      <p:pic>
        <p:nvPicPr>
          <p:cNvPr id="8" name="Picture 7" descr="Free speech bubble talking chat illustration">
            <a:extLst>
              <a:ext uri="{FF2B5EF4-FFF2-40B4-BE49-F238E27FC236}">
                <a16:creationId xmlns:a16="http://schemas.microsoft.com/office/drawing/2014/main" id="{741C1780-E2AA-47A6-D158-6F20E8E852DE}"/>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499680" y="231376"/>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A0F94E36-4BB0-16DD-A35B-5251ABD1ED3D}"/>
              </a:ext>
            </a:extLst>
          </p:cNvPr>
          <p:cNvPicPr>
            <a:picLocks noChangeAspect="1"/>
          </p:cNvPicPr>
          <p:nvPr/>
        </p:nvPicPr>
        <p:blipFill>
          <a:blip r:embed="rId5"/>
          <a:stretch>
            <a:fillRect/>
          </a:stretch>
        </p:blipFill>
        <p:spPr>
          <a:xfrm>
            <a:off x="1711353" y="2082543"/>
            <a:ext cx="8896830" cy="3485837"/>
          </a:xfrm>
          <a:prstGeom prst="rect">
            <a:avLst/>
          </a:prstGeom>
        </p:spPr>
      </p:pic>
    </p:spTree>
    <p:extLst>
      <p:ext uri="{BB962C8B-B14F-4D97-AF65-F5344CB8AC3E}">
        <p14:creationId xmlns:p14="http://schemas.microsoft.com/office/powerpoint/2010/main" val="6915398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0BEE03A3-DE62-3CD2-3FE3-89AAC357463C}"/>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C3602D2F-5FB5-44A5-A787-4DEBD7FC7BE6}"/>
              </a:ext>
            </a:extLst>
          </p:cNvPr>
          <p:cNvSpPr txBox="1"/>
          <p:nvPr/>
        </p:nvSpPr>
        <p:spPr>
          <a:xfrm>
            <a:off x="1955285" y="466546"/>
            <a:ext cx="9527421" cy="954107"/>
          </a:xfrm>
          <a:prstGeom prst="rect">
            <a:avLst/>
          </a:prstGeom>
          <a:noFill/>
        </p:spPr>
        <p:txBody>
          <a:bodyPr wrap="square" rtlCol="0">
            <a:spAutoFit/>
          </a:bodyPr>
          <a:lstStyle/>
          <a:p>
            <a:r>
              <a:rPr lang="en-GB" sz="2800" b="1"/>
              <a:t>Have you set up parental </a:t>
            </a:r>
            <a:r>
              <a:rPr lang="en-GB" sz="2800" b="1">
                <a:solidFill>
                  <a:srgbClr val="FF0000"/>
                </a:solidFill>
              </a:rPr>
              <a:t>CONTROLS/PRIVACY SETTINGS </a:t>
            </a:r>
            <a:r>
              <a:rPr lang="en-GB" sz="2800" b="1"/>
              <a:t>for</a:t>
            </a:r>
            <a:r>
              <a:rPr lang="en-GB" sz="2800" b="1">
                <a:solidFill>
                  <a:srgbClr val="FF0000"/>
                </a:solidFill>
              </a:rPr>
              <a:t> ALL DEVICES</a:t>
            </a:r>
            <a:r>
              <a:rPr lang="en-GB" sz="2800" b="1"/>
              <a:t> and </a:t>
            </a:r>
            <a:r>
              <a:rPr lang="en-GB" sz="2800" b="1">
                <a:solidFill>
                  <a:srgbClr val="FF0000"/>
                </a:solidFill>
              </a:rPr>
              <a:t>NETWORKS</a:t>
            </a:r>
            <a:r>
              <a:rPr lang="en-GB" sz="2800" b="1"/>
              <a:t>?</a:t>
            </a:r>
          </a:p>
        </p:txBody>
      </p:sp>
      <p:pic>
        <p:nvPicPr>
          <p:cNvPr id="5" name="Picture 4" descr="Free speech bubble talking chat illustration">
            <a:extLst>
              <a:ext uri="{FF2B5EF4-FFF2-40B4-BE49-F238E27FC236}">
                <a16:creationId xmlns:a16="http://schemas.microsoft.com/office/drawing/2014/main" id="{065380B7-20F6-DCD5-C201-08464F9C351E}"/>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409651" y="224852"/>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9" name="Picture 2" descr="Free did you know speech balloon message illustration">
            <a:extLst>
              <a:ext uri="{FF2B5EF4-FFF2-40B4-BE49-F238E27FC236}">
                <a16:creationId xmlns:a16="http://schemas.microsoft.com/office/drawing/2014/main" id="{D520F5D1-CA4C-35D9-FB40-887461F9C014}"/>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8568240" y="1204750"/>
            <a:ext cx="1668475" cy="166847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Free smartphone app news illustration">
            <a:extLst>
              <a:ext uri="{FF2B5EF4-FFF2-40B4-BE49-F238E27FC236}">
                <a16:creationId xmlns:a16="http://schemas.microsoft.com/office/drawing/2014/main" id="{1DA1CA01-F276-8B82-9EFD-F846D6F3986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80297" y="3252405"/>
            <a:ext cx="2711703" cy="3491931"/>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FC4BB3BD-492F-C737-5DA3-E2907C96E76C}"/>
              </a:ext>
            </a:extLst>
          </p:cNvPr>
          <p:cNvSpPr txBox="1"/>
          <p:nvPr/>
        </p:nvSpPr>
        <p:spPr>
          <a:xfrm>
            <a:off x="995990" y="2494046"/>
            <a:ext cx="9527421" cy="3600986"/>
          </a:xfrm>
          <a:prstGeom prst="rect">
            <a:avLst/>
          </a:prstGeom>
          <a:noFill/>
        </p:spPr>
        <p:txBody>
          <a:bodyPr wrap="square">
            <a:spAutoFit/>
          </a:bodyPr>
          <a:lstStyle/>
          <a:p>
            <a:pPr marL="285750" indent="-285750">
              <a:buFont typeface="Arial" panose="020B0604020202020204" pitchFamily="34" charset="0"/>
              <a:buChar char="•"/>
            </a:pPr>
            <a:r>
              <a:rPr lang="en-GB" sz="2800" dirty="0"/>
              <a:t>Controls need to be set up on both the </a:t>
            </a:r>
            <a:r>
              <a:rPr lang="en-GB" sz="2800" b="1" dirty="0"/>
              <a:t>broadband connection </a:t>
            </a:r>
            <a:r>
              <a:rPr lang="en-GB" sz="2800" u="sng" dirty="0">
                <a:solidFill>
                  <a:srgbClr val="FF0000"/>
                </a:solidFill>
              </a:rPr>
              <a:t>AND</a:t>
            </a:r>
            <a:r>
              <a:rPr lang="en-GB" sz="2800" dirty="0"/>
              <a:t> </a:t>
            </a:r>
            <a:r>
              <a:rPr lang="en-GB" sz="2800" b="1" dirty="0"/>
              <a:t>each individual device</a:t>
            </a:r>
          </a:p>
          <a:p>
            <a:pPr marL="285750" indent="-285750">
              <a:buFont typeface="Arial" panose="020B0604020202020204" pitchFamily="34" charset="0"/>
              <a:buChar char="•"/>
            </a:pPr>
            <a:endParaRPr lang="en-GB" sz="2800" dirty="0"/>
          </a:p>
          <a:p>
            <a:pPr marL="285750" indent="-285750">
              <a:buFont typeface="Arial" panose="020B0604020202020204" pitchFamily="34" charset="0"/>
              <a:buChar char="•"/>
            </a:pPr>
            <a:r>
              <a:rPr lang="en-GB" sz="2800" dirty="0"/>
              <a:t>These </a:t>
            </a:r>
            <a:r>
              <a:rPr lang="en-GB" sz="2800" b="1" dirty="0"/>
              <a:t>do not come as standard </a:t>
            </a:r>
            <a:r>
              <a:rPr lang="en-GB" sz="2800" dirty="0"/>
              <a:t>so it’s worth checking</a:t>
            </a:r>
          </a:p>
          <a:p>
            <a:pPr marL="285750" indent="-285750">
              <a:buFont typeface="Arial" panose="020B0604020202020204" pitchFamily="34" charset="0"/>
              <a:buChar char="•"/>
            </a:pPr>
            <a:endParaRPr lang="en-GB" sz="2000" dirty="0"/>
          </a:p>
          <a:p>
            <a:r>
              <a:rPr lang="en-GB" sz="2000" dirty="0"/>
              <a:t>They are important because they allow you to:</a:t>
            </a:r>
          </a:p>
          <a:p>
            <a:pPr marL="742950" lvl="1" indent="-285750">
              <a:buFont typeface="Arial" panose="020B0604020202020204" pitchFamily="34" charset="0"/>
              <a:buChar char="•"/>
            </a:pPr>
            <a:r>
              <a:rPr lang="en-GB" sz="2000" b="1" dirty="0">
                <a:solidFill>
                  <a:srgbClr val="FF0000"/>
                </a:solidFill>
                <a:highlight>
                  <a:srgbClr val="FAFAFA"/>
                </a:highlight>
              </a:rPr>
              <a:t>B</a:t>
            </a:r>
            <a:r>
              <a:rPr lang="en-GB" sz="2000" b="1" i="0" dirty="0">
                <a:solidFill>
                  <a:srgbClr val="FF0000"/>
                </a:solidFill>
                <a:effectLst/>
                <a:highlight>
                  <a:srgbClr val="FAFAFA"/>
                </a:highlight>
              </a:rPr>
              <a:t>lock</a:t>
            </a:r>
            <a:r>
              <a:rPr lang="en-GB" sz="2000" i="0" dirty="0">
                <a:effectLst/>
                <a:highlight>
                  <a:srgbClr val="FAFAFA"/>
                </a:highlight>
              </a:rPr>
              <a:t> </a:t>
            </a:r>
            <a:r>
              <a:rPr lang="en-GB" sz="2000" i="0" dirty="0">
                <a:solidFill>
                  <a:srgbClr val="FF0000"/>
                </a:solidFill>
                <a:effectLst/>
                <a:highlight>
                  <a:srgbClr val="FAFAFA"/>
                </a:highlight>
              </a:rPr>
              <a:t>and</a:t>
            </a:r>
            <a:r>
              <a:rPr lang="en-GB" sz="2000" i="0" dirty="0">
                <a:effectLst/>
                <a:highlight>
                  <a:srgbClr val="FAFAFA"/>
                </a:highlight>
              </a:rPr>
              <a:t> </a:t>
            </a:r>
            <a:r>
              <a:rPr lang="en-GB" sz="2000" b="1" i="0" dirty="0">
                <a:solidFill>
                  <a:srgbClr val="FF0000"/>
                </a:solidFill>
                <a:effectLst/>
                <a:highlight>
                  <a:srgbClr val="FAFAFA"/>
                </a:highlight>
              </a:rPr>
              <a:t>filter</a:t>
            </a:r>
            <a:r>
              <a:rPr lang="en-GB" sz="2000" i="0" dirty="0">
                <a:effectLst/>
                <a:highlight>
                  <a:srgbClr val="FAFAFA"/>
                </a:highlight>
              </a:rPr>
              <a:t> </a:t>
            </a:r>
            <a:r>
              <a:rPr lang="en-GB" sz="2000" b="0" i="0" dirty="0">
                <a:solidFill>
                  <a:schemeClr val="tx1"/>
                </a:solidFill>
                <a:effectLst/>
                <a:highlight>
                  <a:srgbClr val="FAFAFA"/>
                </a:highlight>
              </a:rPr>
              <a:t>upsetting or inappropriate content or sites</a:t>
            </a:r>
            <a:endParaRPr lang="en-GB" sz="2000" dirty="0">
              <a:solidFill>
                <a:schemeClr val="tx1"/>
              </a:solidFill>
              <a:highlight>
                <a:srgbClr val="FAFAFA"/>
              </a:highlight>
            </a:endParaRPr>
          </a:p>
          <a:p>
            <a:pPr marL="742950" lvl="1" indent="-285750">
              <a:buFont typeface="Arial" panose="020B0604020202020204" pitchFamily="34" charset="0"/>
              <a:buChar char="•"/>
            </a:pPr>
            <a:r>
              <a:rPr lang="en-GB" sz="2000" b="1" dirty="0">
                <a:solidFill>
                  <a:srgbClr val="FF0000"/>
                </a:solidFill>
                <a:highlight>
                  <a:srgbClr val="FAFAFA"/>
                </a:highlight>
              </a:rPr>
              <a:t>Plan</a:t>
            </a:r>
            <a:r>
              <a:rPr lang="en-GB" sz="2000" dirty="0">
                <a:solidFill>
                  <a:srgbClr val="FF0000"/>
                </a:solidFill>
                <a:highlight>
                  <a:srgbClr val="FAFAFA"/>
                </a:highlight>
              </a:rPr>
              <a:t> what </a:t>
            </a:r>
            <a:r>
              <a:rPr lang="en-GB" sz="2000" b="1" dirty="0">
                <a:solidFill>
                  <a:srgbClr val="FF0000"/>
                </a:solidFill>
                <a:highlight>
                  <a:srgbClr val="FAFAFA"/>
                </a:highlight>
              </a:rPr>
              <a:t>time</a:t>
            </a:r>
            <a:r>
              <a:rPr lang="en-GB" sz="2000" dirty="0">
                <a:solidFill>
                  <a:srgbClr val="FF0000"/>
                </a:solidFill>
                <a:highlight>
                  <a:srgbClr val="FAFAFA"/>
                </a:highlight>
              </a:rPr>
              <a:t> and </a:t>
            </a:r>
            <a:r>
              <a:rPr lang="en-GB" sz="2000" b="1" dirty="0">
                <a:solidFill>
                  <a:srgbClr val="FF0000"/>
                </a:solidFill>
                <a:highlight>
                  <a:srgbClr val="FAFAFA"/>
                </a:highlight>
              </a:rPr>
              <a:t>how long </a:t>
            </a:r>
            <a:r>
              <a:rPr lang="en-GB" sz="2000" dirty="0">
                <a:solidFill>
                  <a:srgbClr val="525455"/>
                </a:solidFill>
                <a:highlight>
                  <a:srgbClr val="FAFAFA"/>
                </a:highlight>
              </a:rPr>
              <a:t>your child can go online for</a:t>
            </a:r>
            <a:endParaRPr lang="en-GB" sz="2000" dirty="0"/>
          </a:p>
          <a:p>
            <a:pPr marL="285750" indent="-285750">
              <a:buFont typeface="Arial" panose="020B0604020202020204" pitchFamily="34" charset="0"/>
              <a:buChar char="•"/>
            </a:pPr>
            <a:endParaRPr lang="en-GB" dirty="0"/>
          </a:p>
          <a:p>
            <a:pPr marL="742950" lvl="1" indent="-285750">
              <a:buFont typeface="Arial" panose="020B0604020202020204" pitchFamily="34" charset="0"/>
              <a:buChar char="•"/>
            </a:pPr>
            <a:endParaRPr lang="en-GB" dirty="0"/>
          </a:p>
        </p:txBody>
      </p:sp>
    </p:spTree>
    <p:extLst>
      <p:ext uri="{BB962C8B-B14F-4D97-AF65-F5344CB8AC3E}">
        <p14:creationId xmlns:p14="http://schemas.microsoft.com/office/powerpoint/2010/main" val="31176729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0BEE03A3-DE62-3CD2-3FE3-89AAC357463C}"/>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AB75A9DA-5794-47DE-8EC5-3EC37C0E7912}"/>
              </a:ext>
            </a:extLst>
          </p:cNvPr>
          <p:cNvSpPr txBox="1"/>
          <p:nvPr/>
        </p:nvSpPr>
        <p:spPr>
          <a:xfrm>
            <a:off x="9221208" y="6149008"/>
            <a:ext cx="2860546" cy="477054"/>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7" name="TextBox 6">
            <a:extLst>
              <a:ext uri="{FF2B5EF4-FFF2-40B4-BE49-F238E27FC236}">
                <a16:creationId xmlns:a16="http://schemas.microsoft.com/office/drawing/2014/main" id="{3B50C1A4-F074-71FC-94E8-B968A458CD8A}"/>
              </a:ext>
            </a:extLst>
          </p:cNvPr>
          <p:cNvSpPr txBox="1"/>
          <p:nvPr/>
        </p:nvSpPr>
        <p:spPr>
          <a:xfrm>
            <a:off x="1466339" y="534684"/>
            <a:ext cx="10725661" cy="1138773"/>
          </a:xfrm>
          <a:prstGeom prst="rect">
            <a:avLst/>
          </a:prstGeom>
          <a:noFill/>
        </p:spPr>
        <p:txBody>
          <a:bodyPr wrap="square">
            <a:spAutoFit/>
          </a:bodyPr>
          <a:lstStyle/>
          <a:p>
            <a:r>
              <a:rPr lang="en-GB" sz="2400" b="1"/>
              <a:t>Are you </a:t>
            </a:r>
            <a:r>
              <a:rPr lang="en-GB" sz="2400" b="1">
                <a:solidFill>
                  <a:srgbClr val="FF0000"/>
                </a:solidFill>
              </a:rPr>
              <a:t>AWARE </a:t>
            </a:r>
            <a:r>
              <a:rPr lang="en-GB" sz="2400" b="1"/>
              <a:t>of these </a:t>
            </a:r>
            <a:r>
              <a:rPr lang="en-GB" sz="2400" b="1">
                <a:solidFill>
                  <a:srgbClr val="FF0000"/>
                </a:solidFill>
              </a:rPr>
              <a:t>PARENTAL CONTROL TOOLS? </a:t>
            </a:r>
          </a:p>
          <a:p>
            <a:r>
              <a:rPr lang="en-GB" sz="2400" b="1"/>
              <a:t>Which ones have </a:t>
            </a:r>
            <a:r>
              <a:rPr lang="en-GB" sz="2400" b="1">
                <a:solidFill>
                  <a:srgbClr val="FF0000"/>
                </a:solidFill>
              </a:rPr>
              <a:t>YOU USED</a:t>
            </a:r>
            <a:r>
              <a:rPr lang="en-GB" sz="2400" b="1"/>
              <a:t>?</a:t>
            </a:r>
          </a:p>
          <a:p>
            <a:endParaRPr lang="en-GB" sz="2000" b="1">
              <a:solidFill>
                <a:srgbClr val="FF0000"/>
              </a:solidFill>
            </a:endParaRPr>
          </a:p>
        </p:txBody>
      </p:sp>
      <p:pic>
        <p:nvPicPr>
          <p:cNvPr id="2" name="Picture 1" descr="Free speech bubble talking chat illustration">
            <a:extLst>
              <a:ext uri="{FF2B5EF4-FFF2-40B4-BE49-F238E27FC236}">
                <a16:creationId xmlns:a16="http://schemas.microsoft.com/office/drawing/2014/main" id="{DD86273E-85D7-97BA-9054-39C6B3ABC832}"/>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297336" y="595205"/>
            <a:ext cx="1054871" cy="1054871"/>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C6B0BA5A-FC6B-15D0-1A33-E6490DC58A78}"/>
              </a:ext>
            </a:extLst>
          </p:cNvPr>
          <p:cNvPicPr>
            <a:picLocks noChangeAspect="1"/>
          </p:cNvPicPr>
          <p:nvPr/>
        </p:nvPicPr>
        <p:blipFill>
          <a:blip r:embed="rId4"/>
          <a:stretch>
            <a:fillRect/>
          </a:stretch>
        </p:blipFill>
        <p:spPr>
          <a:xfrm>
            <a:off x="1352207" y="1650076"/>
            <a:ext cx="8057743" cy="4354884"/>
          </a:xfrm>
          <a:prstGeom prst="rect">
            <a:avLst/>
          </a:prstGeom>
        </p:spPr>
      </p:pic>
      <p:sp>
        <p:nvSpPr>
          <p:cNvPr id="3" name="Speech Bubble: Rectangle with Corners Rounded 2">
            <a:extLst>
              <a:ext uri="{FF2B5EF4-FFF2-40B4-BE49-F238E27FC236}">
                <a16:creationId xmlns:a16="http://schemas.microsoft.com/office/drawing/2014/main" id="{D57FFAFB-FBA4-D7CF-C918-1ABE1C2EBAEE}"/>
              </a:ext>
            </a:extLst>
          </p:cNvPr>
          <p:cNvSpPr/>
          <p:nvPr/>
        </p:nvSpPr>
        <p:spPr>
          <a:xfrm>
            <a:off x="9563406" y="2426843"/>
            <a:ext cx="2518348" cy="2293495"/>
          </a:xfrm>
          <a:prstGeom prst="wedgeRoundRectCallout">
            <a:avLst>
              <a:gd name="adj1" fmla="val -70973"/>
              <a:gd name="adj2" fmla="val 338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2000" b="1">
                <a:solidFill>
                  <a:schemeClr val="tx1"/>
                </a:solidFill>
              </a:rPr>
              <a:t>‘I prefer to supervise my child’s online use by talking to them about setting rules</a:t>
            </a:r>
            <a:r>
              <a:rPr lang="en-GB" b="1">
                <a:solidFill>
                  <a:schemeClr val="tx1"/>
                </a:solidFill>
              </a:rPr>
              <a:t>’</a:t>
            </a:r>
          </a:p>
          <a:p>
            <a:pPr algn="ctr"/>
            <a:r>
              <a:rPr lang="en-GB">
                <a:solidFill>
                  <a:schemeClr val="tx1"/>
                </a:solidFill>
              </a:rPr>
              <a:t>(39%)</a:t>
            </a:r>
          </a:p>
        </p:txBody>
      </p:sp>
    </p:spTree>
    <p:extLst>
      <p:ext uri="{BB962C8B-B14F-4D97-AF65-F5344CB8AC3E}">
        <p14:creationId xmlns:p14="http://schemas.microsoft.com/office/powerpoint/2010/main" val="13270583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A53D9CA2-8A67-B24A-1CC2-B7C579EFD37E}"/>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307DCB46-BF3E-8F96-C83C-AFE94491BBC4}"/>
              </a:ext>
            </a:extLst>
          </p:cNvPr>
          <p:cNvSpPr/>
          <p:nvPr/>
        </p:nvSpPr>
        <p:spPr>
          <a:xfrm>
            <a:off x="10178321" y="224852"/>
            <a:ext cx="1873771" cy="250335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C3602D2F-5FB5-44A5-A787-4DEBD7FC7BE6}"/>
              </a:ext>
            </a:extLst>
          </p:cNvPr>
          <p:cNvSpPr txBox="1"/>
          <p:nvPr/>
        </p:nvSpPr>
        <p:spPr>
          <a:xfrm>
            <a:off x="234489" y="382946"/>
            <a:ext cx="11817603" cy="461665"/>
          </a:xfrm>
          <a:prstGeom prst="rect">
            <a:avLst/>
          </a:prstGeom>
          <a:noFill/>
        </p:spPr>
        <p:txBody>
          <a:bodyPr wrap="square" rtlCol="0">
            <a:spAutoFit/>
          </a:bodyPr>
          <a:lstStyle/>
          <a:p>
            <a:r>
              <a:rPr lang="en-GB" sz="2400" dirty="0"/>
              <a:t>Visit </a:t>
            </a:r>
            <a:r>
              <a:rPr lang="en-GB" sz="2400" dirty="0">
                <a:hlinkClick r:id="rId3"/>
              </a:rPr>
              <a:t>internetmatters.org/parental-controls</a:t>
            </a:r>
            <a:r>
              <a:rPr lang="en-GB" sz="2400" dirty="0"/>
              <a:t> to find out how to set controls on devices:</a:t>
            </a:r>
          </a:p>
        </p:txBody>
      </p:sp>
      <p:pic>
        <p:nvPicPr>
          <p:cNvPr id="7" name="Picture 6">
            <a:extLst>
              <a:ext uri="{FF2B5EF4-FFF2-40B4-BE49-F238E27FC236}">
                <a16:creationId xmlns:a16="http://schemas.microsoft.com/office/drawing/2014/main" id="{2743F241-E939-CC9A-3A5A-D994B59D6096}"/>
              </a:ext>
            </a:extLst>
          </p:cNvPr>
          <p:cNvPicPr>
            <a:picLocks noChangeAspect="1"/>
          </p:cNvPicPr>
          <p:nvPr/>
        </p:nvPicPr>
        <p:blipFill>
          <a:blip r:embed="rId4"/>
          <a:stretch>
            <a:fillRect/>
          </a:stretch>
        </p:blipFill>
        <p:spPr>
          <a:xfrm>
            <a:off x="3197642" y="1002704"/>
            <a:ext cx="8759870" cy="5426712"/>
          </a:xfrm>
          <a:prstGeom prst="rect">
            <a:avLst/>
          </a:prstGeom>
        </p:spPr>
      </p:pic>
      <p:pic>
        <p:nvPicPr>
          <p:cNvPr id="3" name="Picture 2">
            <a:extLst>
              <a:ext uri="{FF2B5EF4-FFF2-40B4-BE49-F238E27FC236}">
                <a16:creationId xmlns:a16="http://schemas.microsoft.com/office/drawing/2014/main" id="{23688349-8845-1AB4-F09B-D271F03AC7EE}"/>
              </a:ext>
            </a:extLst>
          </p:cNvPr>
          <p:cNvPicPr>
            <a:picLocks noChangeAspect="1"/>
          </p:cNvPicPr>
          <p:nvPr/>
        </p:nvPicPr>
        <p:blipFill>
          <a:blip r:embed="rId5"/>
          <a:stretch>
            <a:fillRect/>
          </a:stretch>
        </p:blipFill>
        <p:spPr>
          <a:xfrm>
            <a:off x="136472" y="1059504"/>
            <a:ext cx="2883282" cy="2739358"/>
          </a:xfrm>
          <a:prstGeom prst="rect">
            <a:avLst/>
          </a:prstGeom>
        </p:spPr>
      </p:pic>
    </p:spTree>
    <p:extLst>
      <p:ext uri="{BB962C8B-B14F-4D97-AF65-F5344CB8AC3E}">
        <p14:creationId xmlns:p14="http://schemas.microsoft.com/office/powerpoint/2010/main" val="30087933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0C3F4A3C-3161-7220-1C1C-62D1CED3280F}"/>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307DCB46-BF3E-8F96-C83C-AFE94491BBC4}"/>
              </a:ext>
            </a:extLst>
          </p:cNvPr>
          <p:cNvSpPr/>
          <p:nvPr/>
        </p:nvSpPr>
        <p:spPr>
          <a:xfrm>
            <a:off x="10178321" y="224852"/>
            <a:ext cx="1873771" cy="250335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22FD473A-CA9C-C497-5DB7-5366932F190B}"/>
              </a:ext>
            </a:extLst>
          </p:cNvPr>
          <p:cNvPicPr>
            <a:picLocks noChangeAspect="1"/>
          </p:cNvPicPr>
          <p:nvPr/>
        </p:nvPicPr>
        <p:blipFill>
          <a:blip r:embed="rId3"/>
          <a:stretch>
            <a:fillRect/>
          </a:stretch>
        </p:blipFill>
        <p:spPr>
          <a:xfrm>
            <a:off x="1496363" y="1157589"/>
            <a:ext cx="8862004" cy="5151895"/>
          </a:xfrm>
          <a:prstGeom prst="rect">
            <a:avLst/>
          </a:prstGeom>
        </p:spPr>
      </p:pic>
      <p:sp>
        <p:nvSpPr>
          <p:cNvPr id="9" name="TextBox 8">
            <a:extLst>
              <a:ext uri="{FF2B5EF4-FFF2-40B4-BE49-F238E27FC236}">
                <a16:creationId xmlns:a16="http://schemas.microsoft.com/office/drawing/2014/main" id="{A3F50305-63F9-14C5-2BCF-DFC8F9CAAFAA}"/>
              </a:ext>
            </a:extLst>
          </p:cNvPr>
          <p:cNvSpPr txBox="1"/>
          <p:nvPr/>
        </p:nvSpPr>
        <p:spPr>
          <a:xfrm>
            <a:off x="1679922" y="6448482"/>
            <a:ext cx="8832156" cy="369332"/>
          </a:xfrm>
          <a:prstGeom prst="rect">
            <a:avLst/>
          </a:prstGeom>
          <a:noFill/>
        </p:spPr>
        <p:txBody>
          <a:bodyPr wrap="square">
            <a:spAutoFit/>
          </a:bodyPr>
          <a:lstStyle/>
          <a:p>
            <a:r>
              <a:rPr lang="en-GB" sz="1800" dirty="0"/>
              <a:t>Visit </a:t>
            </a:r>
            <a:r>
              <a:rPr lang="en-GB" sz="1800" dirty="0">
                <a:hlinkClick r:id="rId4"/>
              </a:rPr>
              <a:t>parentsafe.lgfl.net/</a:t>
            </a:r>
            <a:r>
              <a:rPr lang="en-GB" sz="1800" dirty="0"/>
              <a:t> for additional advice and tips on settings and controls for all devices</a:t>
            </a:r>
            <a:endParaRPr lang="en-GB" dirty="0"/>
          </a:p>
        </p:txBody>
      </p:sp>
      <p:sp>
        <p:nvSpPr>
          <p:cNvPr id="11" name="TextBox 10">
            <a:extLst>
              <a:ext uri="{FF2B5EF4-FFF2-40B4-BE49-F238E27FC236}">
                <a16:creationId xmlns:a16="http://schemas.microsoft.com/office/drawing/2014/main" id="{BC5BE6D5-ADBA-739A-1843-E75FEC4DA518}"/>
              </a:ext>
            </a:extLst>
          </p:cNvPr>
          <p:cNvSpPr txBox="1"/>
          <p:nvPr/>
        </p:nvSpPr>
        <p:spPr>
          <a:xfrm>
            <a:off x="252430" y="224852"/>
            <a:ext cx="9884464" cy="707886"/>
          </a:xfrm>
          <a:prstGeom prst="rect">
            <a:avLst/>
          </a:prstGeom>
          <a:noFill/>
        </p:spPr>
        <p:txBody>
          <a:bodyPr wrap="square">
            <a:spAutoFit/>
          </a:bodyPr>
          <a:lstStyle/>
          <a:p>
            <a:r>
              <a:rPr lang="en-GB" sz="2000" b="1" i="0">
                <a:solidFill>
                  <a:srgbClr val="3B3A39"/>
                </a:solidFill>
                <a:effectLst/>
                <a:highlight>
                  <a:srgbClr val="FFFFFF"/>
                </a:highlight>
              </a:rPr>
              <a:t>Parental control apps like </a:t>
            </a:r>
            <a:r>
              <a:rPr lang="en-GB" sz="2000" b="1" i="0" u="none" strike="noStrike">
                <a:solidFill>
                  <a:srgbClr val="FF3365"/>
                </a:solidFill>
                <a:effectLst/>
                <a:highlight>
                  <a:srgbClr val="FFFFFF"/>
                </a:highlight>
                <a:hlinkClick r:id="rId5"/>
              </a:rPr>
              <a:t>Google Family Link</a:t>
            </a:r>
            <a:r>
              <a:rPr lang="en-GB" sz="2000" b="1" i="0">
                <a:solidFill>
                  <a:srgbClr val="3B3A39"/>
                </a:solidFill>
                <a:effectLst/>
                <a:highlight>
                  <a:srgbClr val="FFFFFF"/>
                </a:highlight>
              </a:rPr>
              <a:t>, </a:t>
            </a:r>
            <a:r>
              <a:rPr lang="en-GB" sz="2000" b="1" i="0" u="none" strike="noStrike">
                <a:solidFill>
                  <a:srgbClr val="FF3365"/>
                </a:solidFill>
                <a:effectLst/>
                <a:highlight>
                  <a:srgbClr val="FFFFFF"/>
                </a:highlight>
                <a:hlinkClick r:id="rId6"/>
              </a:rPr>
              <a:t>Screen Time</a:t>
            </a:r>
            <a:r>
              <a:rPr lang="en-GB" sz="2000" b="1" i="0">
                <a:solidFill>
                  <a:srgbClr val="3B3A39"/>
                </a:solidFill>
                <a:effectLst/>
                <a:highlight>
                  <a:srgbClr val="FFFFFF"/>
                </a:highlight>
              </a:rPr>
              <a:t> and </a:t>
            </a:r>
            <a:r>
              <a:rPr lang="en-GB" sz="2000" b="1" i="0" u="none" strike="noStrike">
                <a:solidFill>
                  <a:srgbClr val="FF3365"/>
                </a:solidFill>
                <a:effectLst/>
                <a:highlight>
                  <a:srgbClr val="FFFFFF"/>
                </a:highlight>
                <a:hlinkClick r:id="rId7"/>
              </a:rPr>
              <a:t>Microsoft Family</a:t>
            </a:r>
            <a:r>
              <a:rPr lang="en-GB" sz="2000" b="1" i="0">
                <a:solidFill>
                  <a:srgbClr val="3B3A39"/>
                </a:solidFill>
                <a:effectLst/>
                <a:highlight>
                  <a:srgbClr val="FFFFFF"/>
                </a:highlight>
              </a:rPr>
              <a:t> can let you set limits across devices, apps and platforms </a:t>
            </a:r>
            <a:endParaRPr lang="en-GB" sz="2000" b="1"/>
          </a:p>
        </p:txBody>
      </p:sp>
      <p:pic>
        <p:nvPicPr>
          <p:cNvPr id="3" name="Picture 2" descr="Free did you know speech balloon message illustration">
            <a:extLst>
              <a:ext uri="{FF2B5EF4-FFF2-40B4-BE49-F238E27FC236}">
                <a16:creationId xmlns:a16="http://schemas.microsoft.com/office/drawing/2014/main" id="{FABF40B9-6740-379D-9E9F-8D7054F199CD}"/>
              </a:ext>
            </a:extLst>
          </p:cNvPr>
          <p:cNvPicPr>
            <a:picLocks noChangeAspect="1" noChangeArrowheads="1"/>
          </p:cNvPicPr>
          <p:nvPr/>
        </p:nvPicPr>
        <p:blipFill>
          <a:blip r:embed="rId8" cstate="hqprint">
            <a:extLst>
              <a:ext uri="{28A0092B-C50C-407E-A947-70E740481C1C}">
                <a14:useLocalDpi xmlns:a14="http://schemas.microsoft.com/office/drawing/2010/main" val="0"/>
              </a:ext>
            </a:extLst>
          </a:blip>
          <a:srcRect/>
          <a:stretch>
            <a:fillRect/>
          </a:stretch>
        </p:blipFill>
        <p:spPr bwMode="auto">
          <a:xfrm rot="2472863">
            <a:off x="10047307" y="-3713"/>
            <a:ext cx="1872901" cy="18729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70085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43601A05-92C8-BB64-9B0E-74575B84C4D2}"/>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useBgFill="1">
        <p:nvSpPr>
          <p:cNvPr id="6159" name="Rectangle 6158">
            <a:extLst>
              <a:ext uri="{FF2B5EF4-FFF2-40B4-BE49-F238E27FC236}">
                <a16:creationId xmlns:a16="http://schemas.microsoft.com/office/drawing/2014/main" id="{D2B783EE-0239-4717-BBEA-8C9EAC61C82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3053529C-8E40-C3E1-7112-8F54707FDC00}"/>
              </a:ext>
            </a:extLst>
          </p:cNvPr>
          <p:cNvSpPr>
            <a:spLocks noGrp="1"/>
          </p:cNvSpPr>
          <p:nvPr>
            <p:ph type="title"/>
          </p:nvPr>
        </p:nvSpPr>
        <p:spPr>
          <a:xfrm>
            <a:off x="682818" y="624060"/>
            <a:ext cx="5120561" cy="1325563"/>
          </a:xfrm>
        </p:spPr>
        <p:txBody>
          <a:bodyPr vert="horz" lIns="91440" tIns="45720" rIns="91440" bIns="45720" rtlCol="0" anchor="ctr">
            <a:normAutofit/>
          </a:bodyPr>
          <a:lstStyle/>
          <a:p>
            <a:r>
              <a:rPr lang="en-US" b="1" kern="1200">
                <a:solidFill>
                  <a:schemeClr val="tx1"/>
                </a:solidFill>
                <a:latin typeface="+mj-lt"/>
                <a:ea typeface="+mj-ea"/>
                <a:cs typeface="+mj-cs"/>
              </a:rPr>
              <a:t>REMEMBER</a:t>
            </a:r>
            <a:endParaRPr lang="en-US" kern="1200">
              <a:solidFill>
                <a:schemeClr val="tx1"/>
              </a:solidFill>
              <a:latin typeface="+mj-lt"/>
              <a:ea typeface="+mj-ea"/>
              <a:cs typeface="+mj-cs"/>
            </a:endParaRPr>
          </a:p>
        </p:txBody>
      </p:sp>
      <p:sp>
        <p:nvSpPr>
          <p:cNvPr id="2" name="Content Placeholder 1">
            <a:extLst>
              <a:ext uri="{FF2B5EF4-FFF2-40B4-BE49-F238E27FC236}">
                <a16:creationId xmlns:a16="http://schemas.microsoft.com/office/drawing/2014/main" id="{60918C3E-D360-8E16-D445-F7CB84C85691}"/>
              </a:ext>
            </a:extLst>
          </p:cNvPr>
          <p:cNvSpPr>
            <a:spLocks noGrp="1"/>
          </p:cNvSpPr>
          <p:nvPr>
            <p:ph idx="1"/>
          </p:nvPr>
        </p:nvSpPr>
        <p:spPr>
          <a:xfrm>
            <a:off x="576706" y="1792333"/>
            <a:ext cx="5092194" cy="4351338"/>
          </a:xfrm>
        </p:spPr>
        <p:txBody>
          <a:bodyPr vert="horz" lIns="91440" tIns="45720" rIns="91440" bIns="45720" rtlCol="0">
            <a:normAutofit/>
          </a:bodyPr>
          <a:lstStyle/>
          <a:p>
            <a:r>
              <a:rPr lang="en-US" sz="2400" b="1" i="0" dirty="0">
                <a:solidFill>
                  <a:schemeClr val="tx1"/>
                </a:solidFill>
                <a:effectLst/>
                <a:highlight>
                  <a:srgbClr val="FAFAFA"/>
                </a:highlight>
              </a:rPr>
              <a:t>As children get older, restrictions and controls you use will change</a:t>
            </a:r>
            <a:r>
              <a:rPr lang="en-US" sz="2400" b="0" i="0" dirty="0">
                <a:solidFill>
                  <a:schemeClr val="tx1"/>
                </a:solidFill>
                <a:effectLst/>
                <a:highlight>
                  <a:srgbClr val="FAFAFA"/>
                </a:highlight>
              </a:rPr>
              <a:t>, but only at a pace you feel is appropriate for your child, not pressure from your child </a:t>
            </a:r>
            <a:r>
              <a:rPr lang="en-US" sz="2400" i="1" dirty="0">
                <a:solidFill>
                  <a:schemeClr val="accent2"/>
                </a:solidFill>
                <a:effectLst/>
                <a:highlight>
                  <a:srgbClr val="FAFAFA"/>
                </a:highlight>
              </a:rPr>
              <a:t>“because everyone else is allowed”</a:t>
            </a:r>
          </a:p>
          <a:p>
            <a:endParaRPr lang="en-US" sz="2400" b="0" i="1" dirty="0">
              <a:solidFill>
                <a:schemeClr val="tx1"/>
              </a:solidFill>
              <a:effectLst/>
              <a:highlight>
                <a:srgbClr val="FAFAFA"/>
              </a:highlight>
            </a:endParaRPr>
          </a:p>
          <a:p>
            <a:r>
              <a:rPr lang="en-US" sz="2400" b="1" i="0" dirty="0">
                <a:solidFill>
                  <a:schemeClr val="tx1"/>
                </a:solidFill>
                <a:effectLst/>
                <a:highlight>
                  <a:srgbClr val="FAFAFA"/>
                </a:highlight>
              </a:rPr>
              <a:t>Content filters are never 100% effective, </a:t>
            </a:r>
            <a:r>
              <a:rPr lang="en-US" sz="2400" b="0" i="0" dirty="0">
                <a:solidFill>
                  <a:schemeClr val="tx1"/>
                </a:solidFill>
                <a:effectLst/>
                <a:highlight>
                  <a:srgbClr val="FAFAFA"/>
                </a:highlight>
              </a:rPr>
              <a:t>at some point your child </a:t>
            </a:r>
            <a:r>
              <a:rPr lang="en-US" sz="2400" dirty="0">
                <a:solidFill>
                  <a:schemeClr val="tx1"/>
                </a:solidFill>
                <a:highlight>
                  <a:srgbClr val="FAFAFA"/>
                </a:highlight>
              </a:rPr>
              <a:t>may come across</a:t>
            </a:r>
            <a:r>
              <a:rPr lang="en-US" sz="2400" b="0" i="0" dirty="0">
                <a:solidFill>
                  <a:schemeClr val="tx1"/>
                </a:solidFill>
                <a:effectLst/>
                <a:highlight>
                  <a:srgbClr val="FAFAFA"/>
                </a:highlight>
              </a:rPr>
              <a:t> inappropriate or upsetting content, so </a:t>
            </a:r>
            <a:r>
              <a:rPr lang="en-US" sz="2400" i="0" dirty="0">
                <a:solidFill>
                  <a:schemeClr val="accent2"/>
                </a:solidFill>
                <a:effectLst/>
                <a:highlight>
                  <a:srgbClr val="FAFAFA"/>
                </a:highlight>
              </a:rPr>
              <a:t>make time to talk regularly</a:t>
            </a:r>
            <a:endParaRPr lang="en-US" sz="2400" dirty="0">
              <a:solidFill>
                <a:schemeClr val="accent2"/>
              </a:solidFill>
            </a:endParaRPr>
          </a:p>
        </p:txBody>
      </p:sp>
      <p:sp>
        <p:nvSpPr>
          <p:cNvPr id="6155" name="Oval 6154">
            <a:extLst>
              <a:ext uri="{FF2B5EF4-FFF2-40B4-BE49-F238E27FC236}">
                <a16:creationId xmlns:a16="http://schemas.microsoft.com/office/drawing/2014/main" id="{A7B99495-F43F-4D80-A44F-2CB4764EB90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6148" name="Picture 4" descr="5 Must-Knows to Communicate Effectively with Your Child | Tittle for Parents  Blog">
            <a:extLst>
              <a:ext uri="{FF2B5EF4-FFF2-40B4-BE49-F238E27FC236}">
                <a16:creationId xmlns:a16="http://schemas.microsoft.com/office/drawing/2014/main" id="{7F750D03-62AB-187F-A180-99A0DF3CAA2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30656" b="-1"/>
          <a:stretch/>
        </p:blipFill>
        <p:spPr bwMode="auto">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a:noFill/>
          <a:extLst>
            <a:ext uri="{909E8E84-426E-40DD-AFC4-6F175D3DCCD1}">
              <a14:hiddenFill xmlns:a14="http://schemas.microsoft.com/office/drawing/2010/main">
                <a:solidFill>
                  <a:srgbClr val="FFFFFF"/>
                </a:solidFill>
              </a14:hiddenFill>
            </a:ext>
          </a:extLst>
        </p:spPr>
      </p:pic>
      <p:sp>
        <p:nvSpPr>
          <p:cNvPr id="6157" name="Arc 6156">
            <a:extLst>
              <a:ext uri="{FF2B5EF4-FFF2-40B4-BE49-F238E27FC236}">
                <a16:creationId xmlns:a16="http://schemas.microsoft.com/office/drawing/2014/main" id="{70BEB1E7-2F88-40BC-B73D-42E5B6F80BF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5" name="Picture 4" descr="Free dialog tip advice illustration">
            <a:extLst>
              <a:ext uri="{FF2B5EF4-FFF2-40B4-BE49-F238E27FC236}">
                <a16:creationId xmlns:a16="http://schemas.microsoft.com/office/drawing/2014/main" id="{6C313E5F-12AF-6246-B7BA-8E8EE1D436D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6378" r="10549" b="-2"/>
          <a:stretch/>
        </p:blipFill>
        <p:spPr bwMode="auto">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a:noFill/>
          <a:extLst>
            <a:ext uri="{909E8E84-426E-40DD-AFC4-6F175D3DCCD1}">
              <a14:hiddenFill xmlns:a14="http://schemas.microsoft.com/office/drawing/2010/main">
                <a:solidFill>
                  <a:srgbClr val="FFFFFF"/>
                </a:solidFill>
              </a14:hiddenFill>
            </a:ext>
          </a:extLst>
        </p:spPr>
      </p:pic>
      <p:pic>
        <p:nvPicPr>
          <p:cNvPr id="4" name="Picture 3" descr="A red and black rectangular sign with white text&#10;&#10;Description automatically generated with low confidence">
            <a:extLst>
              <a:ext uri="{FF2B5EF4-FFF2-40B4-BE49-F238E27FC236}">
                <a16:creationId xmlns:a16="http://schemas.microsoft.com/office/drawing/2014/main" id="{95565A9B-7D14-522E-CA84-9C198B0D5036}"/>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0784557" y="281689"/>
            <a:ext cx="1138484" cy="801355"/>
          </a:xfrm>
          <a:prstGeom prst="rect">
            <a:avLst/>
          </a:prstGeom>
        </p:spPr>
      </p:pic>
    </p:spTree>
    <p:extLst>
      <p:ext uri="{BB962C8B-B14F-4D97-AF65-F5344CB8AC3E}">
        <p14:creationId xmlns:p14="http://schemas.microsoft.com/office/powerpoint/2010/main" val="24027419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C0955E62-181C-3A32-9835-A78C7AE38E89}"/>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83099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SCREENTIME</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8EFC91DD-29CA-0AD9-8A7A-A1512994101F}"/>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23710" y="5832090"/>
            <a:ext cx="1290918" cy="923613"/>
          </a:xfrm>
          <a:prstGeom prst="rect">
            <a:avLst/>
          </a:prstGeom>
        </p:spPr>
      </p:pic>
    </p:spTree>
    <p:extLst>
      <p:ext uri="{BB962C8B-B14F-4D97-AF65-F5344CB8AC3E}">
        <p14:creationId xmlns:p14="http://schemas.microsoft.com/office/powerpoint/2010/main" val="1209405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B39A6D0C-33F6-2A49-D7BD-B236BF4A92FF}"/>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051876" y="4817287"/>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7" name="TextBox 6">
            <a:extLst>
              <a:ext uri="{FF2B5EF4-FFF2-40B4-BE49-F238E27FC236}">
                <a16:creationId xmlns:a16="http://schemas.microsoft.com/office/drawing/2014/main" id="{2131E8D3-708B-2890-C39E-F01A91AB0E31}"/>
              </a:ext>
            </a:extLst>
          </p:cNvPr>
          <p:cNvSpPr txBox="1"/>
          <p:nvPr/>
        </p:nvSpPr>
        <p:spPr>
          <a:xfrm>
            <a:off x="7654027" y="6526208"/>
            <a:ext cx="4402781" cy="307777"/>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4" name="Rectangle 3">
            <a:extLst>
              <a:ext uri="{FF2B5EF4-FFF2-40B4-BE49-F238E27FC236}">
                <a16:creationId xmlns:a16="http://schemas.microsoft.com/office/drawing/2014/main" id="{12825948-F2D0-8FBF-8D3E-9D5B25FB18C7}"/>
              </a:ext>
            </a:extLst>
          </p:cNvPr>
          <p:cNvSpPr/>
          <p:nvPr/>
        </p:nvSpPr>
        <p:spPr>
          <a:xfrm>
            <a:off x="2168846" y="75420"/>
            <a:ext cx="9755932" cy="148157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800" b="1">
                <a:solidFill>
                  <a:srgbClr val="FF0000"/>
                </a:solidFill>
                <a:ea typeface="+mj-ea"/>
                <a:cs typeface="+mj-cs"/>
              </a:rPr>
              <a:t>WORRIED</a:t>
            </a:r>
            <a:r>
              <a:rPr lang="en-US" sz="2800" b="1">
                <a:ea typeface="+mj-ea"/>
                <a:cs typeface="+mj-cs"/>
              </a:rPr>
              <a:t> about their</a:t>
            </a:r>
            <a:r>
              <a:rPr lang="en-US" sz="2800" b="1">
                <a:solidFill>
                  <a:srgbClr val="FF0000"/>
                </a:solidFill>
                <a:ea typeface="+mj-ea"/>
                <a:cs typeface="+mj-cs"/>
              </a:rPr>
              <a:t> SCREENTIME</a:t>
            </a:r>
            <a:r>
              <a:rPr lang="en-US" sz="2800" b="1">
                <a:ea typeface="+mj-ea"/>
                <a:cs typeface="+mj-cs"/>
              </a:rPr>
              <a:t>? How do you </a:t>
            </a:r>
            <a:r>
              <a:rPr lang="en-US" sz="2800" b="1">
                <a:solidFill>
                  <a:srgbClr val="FF0000"/>
                </a:solidFill>
                <a:ea typeface="+mj-ea"/>
                <a:cs typeface="+mj-cs"/>
              </a:rPr>
              <a:t>MANAGE</a:t>
            </a:r>
            <a:r>
              <a:rPr lang="en-US" sz="2800" b="1">
                <a:ea typeface="+mj-ea"/>
                <a:cs typeface="+mj-cs"/>
              </a:rPr>
              <a:t> this?</a:t>
            </a:r>
          </a:p>
          <a:p>
            <a:pPr>
              <a:lnSpc>
                <a:spcPct val="90000"/>
              </a:lnSpc>
              <a:spcBef>
                <a:spcPct val="0"/>
              </a:spcBef>
              <a:spcAft>
                <a:spcPts val="600"/>
              </a:spcAft>
            </a:pPr>
            <a:r>
              <a:rPr lang="en-US" sz="2800" b="1">
                <a:ea typeface="+mj-ea"/>
                <a:cs typeface="+mj-cs"/>
              </a:rPr>
              <a:t>Know </a:t>
            </a:r>
            <a:r>
              <a:rPr lang="en-US" sz="2800" b="1">
                <a:solidFill>
                  <a:srgbClr val="FF0000"/>
                </a:solidFill>
                <a:ea typeface="+mj-ea"/>
                <a:cs typeface="+mj-cs"/>
              </a:rPr>
              <a:t>HOW LONG YOUR CHILD SPENDS </a:t>
            </a:r>
            <a:r>
              <a:rPr lang="en-US" sz="2800">
                <a:ea typeface="+mj-ea"/>
                <a:cs typeface="+mj-cs"/>
              </a:rPr>
              <a:t>online daily?</a:t>
            </a:r>
          </a:p>
          <a:p>
            <a:pPr>
              <a:lnSpc>
                <a:spcPct val="90000"/>
              </a:lnSpc>
              <a:spcBef>
                <a:spcPct val="0"/>
              </a:spcBef>
              <a:spcAft>
                <a:spcPts val="600"/>
              </a:spcAft>
            </a:pPr>
            <a:r>
              <a:rPr lang="en-US" sz="2400" b="1">
                <a:ea typeface="+mj-ea"/>
                <a:cs typeface="+mj-cs"/>
              </a:rPr>
              <a:t> </a:t>
            </a:r>
          </a:p>
        </p:txBody>
      </p:sp>
      <p:sp>
        <p:nvSpPr>
          <p:cNvPr id="5" name="TextBox 4">
            <a:extLst>
              <a:ext uri="{FF2B5EF4-FFF2-40B4-BE49-F238E27FC236}">
                <a16:creationId xmlns:a16="http://schemas.microsoft.com/office/drawing/2014/main" id="{851D7FE0-04A0-1D41-F902-DC5B3578FC9D}"/>
              </a:ext>
            </a:extLst>
          </p:cNvPr>
          <p:cNvSpPr txBox="1"/>
          <p:nvPr/>
        </p:nvSpPr>
        <p:spPr>
          <a:xfrm>
            <a:off x="1312788" y="5850169"/>
            <a:ext cx="10869997" cy="646331"/>
          </a:xfrm>
          <a:prstGeom prst="rect">
            <a:avLst/>
          </a:prstGeom>
          <a:noFill/>
        </p:spPr>
        <p:txBody>
          <a:bodyPr wrap="square" rtlCol="0">
            <a:spAutoFit/>
          </a:bodyPr>
          <a:lstStyle/>
          <a:p>
            <a:pPr marL="285750" indent="-285750">
              <a:buFont typeface="Arial" panose="020B0604020202020204" pitchFamily="34" charset="0"/>
              <a:buChar char="•"/>
            </a:pPr>
            <a:r>
              <a:rPr lang="en-GB" sz="1800"/>
              <a:t>Children spent an average </a:t>
            </a:r>
            <a:r>
              <a:rPr lang="en-GB" sz="1800" b="1"/>
              <a:t>3 hours 5 minutes per day</a:t>
            </a:r>
            <a:r>
              <a:rPr lang="en-GB" sz="1800"/>
              <a:t> accessing the internet</a:t>
            </a:r>
            <a:r>
              <a:rPr lang="en-GB"/>
              <a:t> via </a:t>
            </a:r>
            <a:r>
              <a:rPr lang="en-GB" sz="1800"/>
              <a:t>smartphones/tablets/computers</a:t>
            </a:r>
          </a:p>
          <a:p>
            <a:pPr marL="285750" indent="-285750">
              <a:buFont typeface="Arial" panose="020B0604020202020204" pitchFamily="34" charset="0"/>
              <a:buChar char="•"/>
            </a:pPr>
            <a:r>
              <a:rPr lang="en-GB" sz="1800" b="1"/>
              <a:t>Four in ten (39%) parents </a:t>
            </a:r>
            <a:r>
              <a:rPr lang="en-GB" sz="1800"/>
              <a:t>of children aged 3-17 report finding it</a:t>
            </a:r>
            <a:r>
              <a:rPr lang="en-GB" sz="1800" b="1"/>
              <a:t> hard to control their child’s screentime</a:t>
            </a:r>
            <a:endParaRPr lang="en-GB" sz="2800" b="1"/>
          </a:p>
        </p:txBody>
      </p:sp>
      <p:pic>
        <p:nvPicPr>
          <p:cNvPr id="8" name="Picture 7" descr="Free speech bubble talking chat illustration">
            <a:extLst>
              <a:ext uri="{FF2B5EF4-FFF2-40B4-BE49-F238E27FC236}">
                <a16:creationId xmlns:a16="http://schemas.microsoft.com/office/drawing/2014/main" id="{80EDCB9B-F738-F885-896E-E4E733A0113D}"/>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409235" y="172325"/>
            <a:ext cx="1648018" cy="1648018"/>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05D6394E-F0CE-77B2-05E4-B356CFE47CC3}"/>
              </a:ext>
            </a:extLst>
          </p:cNvPr>
          <p:cNvPicPr>
            <a:picLocks noChangeAspect="1"/>
          </p:cNvPicPr>
          <p:nvPr/>
        </p:nvPicPr>
        <p:blipFill>
          <a:blip r:embed="rId4"/>
          <a:stretch>
            <a:fillRect/>
          </a:stretch>
        </p:blipFill>
        <p:spPr>
          <a:xfrm>
            <a:off x="3143636" y="1501918"/>
            <a:ext cx="8454324" cy="3678598"/>
          </a:xfrm>
          <a:prstGeom prst="rect">
            <a:avLst/>
          </a:prstGeom>
        </p:spPr>
      </p:pic>
      <p:pic>
        <p:nvPicPr>
          <p:cNvPr id="3" name="Picture 2" descr="Free did you know speech balloon message illustration">
            <a:extLst>
              <a:ext uri="{FF2B5EF4-FFF2-40B4-BE49-F238E27FC236}">
                <a16:creationId xmlns:a16="http://schemas.microsoft.com/office/drawing/2014/main" id="{25578F08-710D-E550-E2D2-1858B351C0E3}"/>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10207907" y="641759"/>
            <a:ext cx="1278460" cy="1278460"/>
          </a:xfrm>
          <a:prstGeom prst="rect">
            <a:avLst/>
          </a:prstGeom>
          <a:noFill/>
          <a:extLst>
            <a:ext uri="{909E8E84-426E-40DD-AFC4-6F175D3DCCD1}">
              <a14:hiddenFill xmlns:a14="http://schemas.microsoft.com/office/drawing/2010/main">
                <a:solidFill>
                  <a:srgbClr val="FFFFFF"/>
                </a:solidFill>
              </a14:hiddenFill>
            </a:ext>
          </a:extLst>
        </p:spPr>
      </p:pic>
      <p:sp>
        <p:nvSpPr>
          <p:cNvPr id="12" name="Speech Bubble: Rectangle with Corners Rounded 11">
            <a:extLst>
              <a:ext uri="{FF2B5EF4-FFF2-40B4-BE49-F238E27FC236}">
                <a16:creationId xmlns:a16="http://schemas.microsoft.com/office/drawing/2014/main" id="{DDCD331B-AAD0-E9D2-EE41-E46DE75C66A2}"/>
              </a:ext>
            </a:extLst>
          </p:cNvPr>
          <p:cNvSpPr/>
          <p:nvPr/>
        </p:nvSpPr>
        <p:spPr>
          <a:xfrm>
            <a:off x="271598" y="2057333"/>
            <a:ext cx="2530257" cy="2788071"/>
          </a:xfrm>
          <a:prstGeom prst="wedgeRoundRectCallout">
            <a:avLst>
              <a:gd name="adj1" fmla="val 54415"/>
              <a:gd name="adj2" fmla="val 75529"/>
              <a:gd name="adj3" fmla="val 16667"/>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sz="2000" i="1"/>
              <a:t>“I’ve been told is that when I get off my screen, I’m less fun to be around.</a:t>
            </a:r>
          </a:p>
          <a:p>
            <a:pPr algn="ctr"/>
            <a:r>
              <a:rPr lang="en-GB" sz="2000" i="1"/>
              <a:t>..And like I can also feel angrier for like no reason.”</a:t>
            </a:r>
          </a:p>
        </p:txBody>
      </p:sp>
    </p:spTree>
    <p:extLst>
      <p:ext uri="{BB962C8B-B14F-4D97-AF65-F5344CB8AC3E}">
        <p14:creationId xmlns:p14="http://schemas.microsoft.com/office/powerpoint/2010/main" val="4429463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78F67090-41C8-0347-52C5-204AE1BC7E60}"/>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11" name="TextBox 10">
            <a:extLst>
              <a:ext uri="{FF2B5EF4-FFF2-40B4-BE49-F238E27FC236}">
                <a16:creationId xmlns:a16="http://schemas.microsoft.com/office/drawing/2014/main" id="{97682588-52CF-996E-D01B-1A14A665AB06}"/>
              </a:ext>
            </a:extLst>
          </p:cNvPr>
          <p:cNvSpPr txBox="1"/>
          <p:nvPr/>
        </p:nvSpPr>
        <p:spPr>
          <a:xfrm>
            <a:off x="1779781" y="294326"/>
            <a:ext cx="9075944" cy="461665"/>
          </a:xfrm>
          <a:prstGeom prst="rect">
            <a:avLst/>
          </a:prstGeom>
          <a:noFill/>
        </p:spPr>
        <p:txBody>
          <a:bodyPr wrap="square">
            <a:spAutoFit/>
          </a:bodyPr>
          <a:lstStyle/>
          <a:p>
            <a:r>
              <a:rPr lang="en-GB" sz="2400"/>
              <a:t> Visit </a:t>
            </a:r>
            <a:r>
              <a:rPr lang="en-GB" sz="2400">
                <a:hlinkClick r:id="rId3"/>
              </a:rPr>
              <a:t>parentsafe.lgfl.net/</a:t>
            </a:r>
            <a:r>
              <a:rPr lang="en-GB" sz="2400"/>
              <a:t> for advice and tips to manage screentime</a:t>
            </a:r>
          </a:p>
        </p:txBody>
      </p:sp>
      <p:pic>
        <p:nvPicPr>
          <p:cNvPr id="9" name="Picture 8">
            <a:extLst>
              <a:ext uri="{FF2B5EF4-FFF2-40B4-BE49-F238E27FC236}">
                <a16:creationId xmlns:a16="http://schemas.microsoft.com/office/drawing/2014/main" id="{94E47A1E-9F17-B40E-B2C5-F34E8C522FB5}"/>
              </a:ext>
            </a:extLst>
          </p:cNvPr>
          <p:cNvPicPr>
            <a:picLocks noChangeAspect="1"/>
          </p:cNvPicPr>
          <p:nvPr/>
        </p:nvPicPr>
        <p:blipFill>
          <a:blip r:embed="rId4"/>
          <a:stretch>
            <a:fillRect/>
          </a:stretch>
        </p:blipFill>
        <p:spPr>
          <a:xfrm>
            <a:off x="2557777" y="878046"/>
            <a:ext cx="9550076" cy="5979954"/>
          </a:xfrm>
          <a:prstGeom prst="rect">
            <a:avLst/>
          </a:prstGeom>
          <a:ln>
            <a:noFill/>
          </a:ln>
          <a:effectLst>
            <a:outerShdw blurRad="292100" dist="139700" dir="2700000" algn="tl" rotWithShape="0">
              <a:srgbClr val="333333">
                <a:alpha val="65000"/>
              </a:srgbClr>
            </a:outerShdw>
          </a:effectLst>
        </p:spPr>
      </p:pic>
      <p:pic>
        <p:nvPicPr>
          <p:cNvPr id="4" name="Picture 3" descr="Free dialog tip advice illustration">
            <a:extLst>
              <a:ext uri="{FF2B5EF4-FFF2-40B4-BE49-F238E27FC236}">
                <a16:creationId xmlns:a16="http://schemas.microsoft.com/office/drawing/2014/main" id="{97F132BB-9395-282A-5B19-842A53F78C2D}"/>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250258" y="410068"/>
            <a:ext cx="1618687" cy="11507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63429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02D50F60-6537-6108-6E4B-F3466DD16390}"/>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4" name="Rectangle 3">
            <a:extLst>
              <a:ext uri="{FF2B5EF4-FFF2-40B4-BE49-F238E27FC236}">
                <a16:creationId xmlns:a16="http://schemas.microsoft.com/office/drawing/2014/main" id="{12825948-F2D0-8FBF-8D3E-9D5B25FB18C7}"/>
              </a:ext>
            </a:extLst>
          </p:cNvPr>
          <p:cNvSpPr/>
          <p:nvPr/>
        </p:nvSpPr>
        <p:spPr>
          <a:xfrm>
            <a:off x="1699375" y="369997"/>
            <a:ext cx="9247824" cy="667512"/>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400" b="1">
                <a:ea typeface="+mj-ea"/>
                <a:cs typeface="+mj-cs"/>
              </a:rPr>
              <a:t>How does your child feel about </a:t>
            </a:r>
            <a:r>
              <a:rPr lang="en-US" sz="2400" b="1">
                <a:solidFill>
                  <a:srgbClr val="FF0000"/>
                </a:solidFill>
                <a:ea typeface="+mj-ea"/>
                <a:cs typeface="+mj-cs"/>
              </a:rPr>
              <a:t>YOUR SCREENTIME vs THEIRS</a:t>
            </a:r>
            <a:r>
              <a:rPr lang="en-US" sz="2400" b="1">
                <a:ea typeface="+mj-ea"/>
                <a:cs typeface="+mj-cs"/>
              </a:rPr>
              <a:t>?</a:t>
            </a:r>
          </a:p>
        </p:txBody>
      </p:sp>
      <p:sp>
        <p:nvSpPr>
          <p:cNvPr id="6" name="Speech Bubble: Rectangle with Corners Rounded 5">
            <a:extLst>
              <a:ext uri="{FF2B5EF4-FFF2-40B4-BE49-F238E27FC236}">
                <a16:creationId xmlns:a16="http://schemas.microsoft.com/office/drawing/2014/main" id="{302E4663-CB27-E28C-E90F-6B26DC4A2C91}"/>
              </a:ext>
            </a:extLst>
          </p:cNvPr>
          <p:cNvSpPr/>
          <p:nvPr/>
        </p:nvSpPr>
        <p:spPr>
          <a:xfrm>
            <a:off x="8636998" y="2407633"/>
            <a:ext cx="2964452" cy="1402397"/>
          </a:xfrm>
          <a:prstGeom prst="wedgeRoundRectCallout">
            <a:avLst>
              <a:gd name="adj1" fmla="val 44679"/>
              <a:gd name="adj2" fmla="val 90957"/>
              <a:gd name="adj3" fmla="val 16667"/>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GB" sz="2000" b="1"/>
              <a:t>52% of 8-11s  feel that </a:t>
            </a:r>
            <a:r>
              <a:rPr lang="en-GB" sz="2000" b="1">
                <a:highlight>
                  <a:srgbClr val="FFFF00"/>
                </a:highlight>
              </a:rPr>
              <a:t>their parents’ screentime is too high</a:t>
            </a:r>
          </a:p>
        </p:txBody>
      </p:sp>
      <p:pic>
        <p:nvPicPr>
          <p:cNvPr id="9" name="Picture 8">
            <a:extLst>
              <a:ext uri="{FF2B5EF4-FFF2-40B4-BE49-F238E27FC236}">
                <a16:creationId xmlns:a16="http://schemas.microsoft.com/office/drawing/2014/main" id="{5F2FC075-AC12-68E5-F938-8DE4A54F2F5A}"/>
              </a:ext>
            </a:extLst>
          </p:cNvPr>
          <p:cNvPicPr>
            <a:picLocks noChangeAspect="1"/>
          </p:cNvPicPr>
          <p:nvPr/>
        </p:nvPicPr>
        <p:blipFill>
          <a:blip r:embed="rId3"/>
          <a:stretch>
            <a:fillRect/>
          </a:stretch>
        </p:blipFill>
        <p:spPr>
          <a:xfrm>
            <a:off x="1526576" y="1601833"/>
            <a:ext cx="6755025" cy="5031546"/>
          </a:xfrm>
          <a:prstGeom prst="rect">
            <a:avLst/>
          </a:prstGeom>
          <a:ln>
            <a:noFill/>
          </a:ln>
          <a:effectLst>
            <a:outerShdw blurRad="292100" dist="139700" dir="2700000" algn="tl" rotWithShape="0">
              <a:srgbClr val="333333">
                <a:alpha val="65000"/>
              </a:srgbClr>
            </a:outerShdw>
          </a:effectLst>
        </p:spPr>
      </p:pic>
      <p:sp>
        <p:nvSpPr>
          <p:cNvPr id="3" name="Speech Bubble: Rectangle with Corners Rounded 2">
            <a:extLst>
              <a:ext uri="{FF2B5EF4-FFF2-40B4-BE49-F238E27FC236}">
                <a16:creationId xmlns:a16="http://schemas.microsoft.com/office/drawing/2014/main" id="{711F8487-70F3-C1C5-4275-BBB44A3FCDD8}"/>
              </a:ext>
            </a:extLst>
          </p:cNvPr>
          <p:cNvSpPr/>
          <p:nvPr/>
        </p:nvSpPr>
        <p:spPr>
          <a:xfrm>
            <a:off x="8680413" y="4395106"/>
            <a:ext cx="2967571" cy="1309102"/>
          </a:xfrm>
          <a:prstGeom prst="wedgeRoundRectCallout">
            <a:avLst>
              <a:gd name="adj1" fmla="val -39759"/>
              <a:gd name="adj2" fmla="val 61620"/>
              <a:gd name="adj3" fmla="val 16667"/>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2000" b="1"/>
              <a:t>33% of 8-17s feel that their own screentime is too high</a:t>
            </a:r>
          </a:p>
        </p:txBody>
      </p:sp>
      <p:pic>
        <p:nvPicPr>
          <p:cNvPr id="10" name="Picture 9" descr="Free speech bubble talking chat illustration">
            <a:extLst>
              <a:ext uri="{FF2B5EF4-FFF2-40B4-BE49-F238E27FC236}">
                <a16:creationId xmlns:a16="http://schemas.microsoft.com/office/drawing/2014/main" id="{99C01CE8-7427-5AE9-B9CC-98777F937C16}"/>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195652" y="164336"/>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11" name="Picture 10" descr="Free did you know speech balloon message illustration">
            <a:extLst>
              <a:ext uri="{FF2B5EF4-FFF2-40B4-BE49-F238E27FC236}">
                <a16:creationId xmlns:a16="http://schemas.microsoft.com/office/drawing/2014/main" id="{84F3E62B-0C7B-159C-FC9B-64496E965162}"/>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9981995" y="550662"/>
            <a:ext cx="1930407" cy="19304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09973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8FCC6777-6E4B-46F2-37A8-2B38D997E8A1}"/>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pic>
        <p:nvPicPr>
          <p:cNvPr id="3" name="Online Media 2" title="Life Online - What Grownups Just Don't Get!">
            <a:hlinkClick r:id="" action="ppaction://media"/>
            <a:extLst>
              <a:ext uri="{FF2B5EF4-FFF2-40B4-BE49-F238E27FC236}">
                <a16:creationId xmlns:a16="http://schemas.microsoft.com/office/drawing/2014/main" id="{BEEB5685-75D4-2A60-BC48-821A5F5D54D7}"/>
              </a:ext>
            </a:extLst>
          </p:cNvPr>
          <p:cNvPicPr>
            <a:picLocks noRot="1" noChangeAspect="1"/>
          </p:cNvPicPr>
          <p:nvPr>
            <a:videoFile r:link="rId1"/>
          </p:nvPr>
        </p:nvPicPr>
        <p:blipFill>
          <a:blip r:embed="rId4"/>
          <a:stretch>
            <a:fillRect/>
          </a:stretch>
        </p:blipFill>
        <p:spPr>
          <a:xfrm>
            <a:off x="0" y="0"/>
            <a:ext cx="12192000" cy="6888480"/>
          </a:xfrm>
          <a:prstGeom prst="rect">
            <a:avLst/>
          </a:prstGeom>
        </p:spPr>
      </p:pic>
    </p:spTree>
    <p:extLst>
      <p:ext uri="{BB962C8B-B14F-4D97-AF65-F5344CB8AC3E}">
        <p14:creationId xmlns:p14="http://schemas.microsoft.com/office/powerpoint/2010/main" val="1358991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C9A01377-7623-F6D5-E53E-FCCCAE71D624}"/>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SOCIAL MEDIA AND GAMING</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42CC1D31-5456-CF3B-EEE7-DFFB7DEFB98B}"/>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32023" y="5832090"/>
            <a:ext cx="1290918" cy="923613"/>
          </a:xfrm>
          <a:prstGeom prst="rect">
            <a:avLst/>
          </a:prstGeom>
        </p:spPr>
      </p:pic>
    </p:spTree>
    <p:extLst>
      <p:ext uri="{BB962C8B-B14F-4D97-AF65-F5344CB8AC3E}">
        <p14:creationId xmlns:p14="http://schemas.microsoft.com/office/powerpoint/2010/main" val="39549887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E26511C1-CB16-2AFB-A23A-C5847C203EC2}"/>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9" name="TextBox 8">
            <a:extLst>
              <a:ext uri="{FF2B5EF4-FFF2-40B4-BE49-F238E27FC236}">
                <a16:creationId xmlns:a16="http://schemas.microsoft.com/office/drawing/2014/main" id="{8E73B482-2AEE-2249-EE09-5B388C8880F2}"/>
              </a:ext>
            </a:extLst>
          </p:cNvPr>
          <p:cNvSpPr txBox="1"/>
          <p:nvPr/>
        </p:nvSpPr>
        <p:spPr>
          <a:xfrm>
            <a:off x="1782165" y="988243"/>
            <a:ext cx="9441156" cy="369332"/>
          </a:xfrm>
          <a:prstGeom prst="rect">
            <a:avLst/>
          </a:prstGeom>
          <a:ln>
            <a:noFill/>
          </a:ln>
        </p:spPr>
        <p:style>
          <a:lnRef idx="2">
            <a:schemeClr val="dk1"/>
          </a:lnRef>
          <a:fillRef idx="1">
            <a:schemeClr val="lt1"/>
          </a:fillRef>
          <a:effectRef idx="0">
            <a:schemeClr val="dk1"/>
          </a:effectRef>
          <a:fontRef idx="minor">
            <a:schemeClr val="dk1"/>
          </a:fontRef>
        </p:style>
        <p:txBody>
          <a:bodyPr wrap="square">
            <a:spAutoFit/>
          </a:bodyPr>
          <a:lstStyle/>
          <a:p>
            <a:r>
              <a:rPr lang="en-GB" b="1"/>
              <a:t>YouTube</a:t>
            </a:r>
            <a:r>
              <a:rPr lang="en-GB"/>
              <a:t> is the most popular, but the appeal of many social media platforms varies by age</a:t>
            </a:r>
          </a:p>
        </p:txBody>
      </p:sp>
      <p:sp>
        <p:nvSpPr>
          <p:cNvPr id="3" name="TextBox 2">
            <a:extLst>
              <a:ext uri="{FF2B5EF4-FFF2-40B4-BE49-F238E27FC236}">
                <a16:creationId xmlns:a16="http://schemas.microsoft.com/office/drawing/2014/main" id="{15A05104-042F-58D6-5C32-B7B7DB58329F}"/>
              </a:ext>
            </a:extLst>
          </p:cNvPr>
          <p:cNvSpPr txBox="1"/>
          <p:nvPr/>
        </p:nvSpPr>
        <p:spPr>
          <a:xfrm>
            <a:off x="1782165" y="412878"/>
            <a:ext cx="10409835" cy="523220"/>
          </a:xfrm>
          <a:prstGeom prst="rect">
            <a:avLst/>
          </a:prstGeom>
          <a:noFill/>
        </p:spPr>
        <p:txBody>
          <a:bodyPr wrap="square" rtlCol="0">
            <a:spAutoFit/>
          </a:bodyPr>
          <a:lstStyle/>
          <a:p>
            <a:r>
              <a:rPr lang="en-GB" sz="2800" b="1"/>
              <a:t>Are you </a:t>
            </a:r>
            <a:r>
              <a:rPr lang="en-GB" sz="2800" b="1">
                <a:solidFill>
                  <a:srgbClr val="FF0000"/>
                </a:solidFill>
              </a:rPr>
              <a:t>FAMILIAR WITH THE APPS </a:t>
            </a:r>
            <a:r>
              <a:rPr lang="en-GB" sz="2800" b="1"/>
              <a:t>and</a:t>
            </a:r>
            <a:r>
              <a:rPr lang="en-GB" sz="2800" b="1">
                <a:solidFill>
                  <a:srgbClr val="FF0000"/>
                </a:solidFill>
              </a:rPr>
              <a:t> GAMES </a:t>
            </a:r>
            <a:r>
              <a:rPr lang="en-GB" sz="2800" b="1"/>
              <a:t>your child is on? </a:t>
            </a:r>
          </a:p>
        </p:txBody>
      </p:sp>
      <p:sp>
        <p:nvSpPr>
          <p:cNvPr id="5" name="TextBox 4">
            <a:extLst>
              <a:ext uri="{FF2B5EF4-FFF2-40B4-BE49-F238E27FC236}">
                <a16:creationId xmlns:a16="http://schemas.microsoft.com/office/drawing/2014/main" id="{80C73000-9D06-DDA8-EFA6-A6E3027793D8}"/>
              </a:ext>
            </a:extLst>
          </p:cNvPr>
          <p:cNvSpPr txBox="1"/>
          <p:nvPr/>
        </p:nvSpPr>
        <p:spPr>
          <a:xfrm>
            <a:off x="8843386" y="1628455"/>
            <a:ext cx="2998216" cy="1200329"/>
          </a:xfrm>
          <a:prstGeom prst="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marL="285750" indent="-285750">
              <a:buFont typeface="Arial" panose="020B0604020202020204" pitchFamily="34" charset="0"/>
              <a:buChar char="•"/>
            </a:pPr>
            <a:r>
              <a:rPr lang="en-GB" dirty="0">
                <a:ln w="0"/>
                <a:solidFill>
                  <a:sysClr val="windowText" lastClr="000000"/>
                </a:solidFill>
              </a:rPr>
              <a:t>The two most popular apps for 3 – 7 yr-olds are </a:t>
            </a:r>
            <a:r>
              <a:rPr lang="en-GB" b="1" dirty="0">
                <a:ln w="0"/>
                <a:solidFill>
                  <a:sysClr val="windowText" lastClr="000000"/>
                </a:solidFill>
              </a:rPr>
              <a:t>WhatsApp</a:t>
            </a:r>
            <a:r>
              <a:rPr lang="en-GB" dirty="0">
                <a:ln w="0"/>
                <a:solidFill>
                  <a:sysClr val="windowText" lastClr="000000"/>
                </a:solidFill>
              </a:rPr>
              <a:t> (2 in 10) and </a:t>
            </a:r>
            <a:r>
              <a:rPr lang="en-GB" b="1" dirty="0">
                <a:ln w="0"/>
                <a:solidFill>
                  <a:sysClr val="windowText" lastClr="000000"/>
                </a:solidFill>
              </a:rPr>
              <a:t>Snapchat</a:t>
            </a:r>
            <a:r>
              <a:rPr lang="en-GB" dirty="0">
                <a:ln w="0"/>
                <a:solidFill>
                  <a:sysClr val="windowText" lastClr="000000"/>
                </a:solidFill>
              </a:rPr>
              <a:t> (3 in 10)</a:t>
            </a:r>
          </a:p>
        </p:txBody>
      </p:sp>
      <p:sp>
        <p:nvSpPr>
          <p:cNvPr id="10" name="TextBox 9">
            <a:extLst>
              <a:ext uri="{FF2B5EF4-FFF2-40B4-BE49-F238E27FC236}">
                <a16:creationId xmlns:a16="http://schemas.microsoft.com/office/drawing/2014/main" id="{C59EAB9B-1A96-360C-B22D-F92794073C99}"/>
              </a:ext>
            </a:extLst>
          </p:cNvPr>
          <p:cNvSpPr txBox="1"/>
          <p:nvPr/>
        </p:nvSpPr>
        <p:spPr>
          <a:xfrm>
            <a:off x="8843386" y="4478371"/>
            <a:ext cx="2998216" cy="1200329"/>
          </a:xfrm>
          <a:prstGeom prst="rect">
            <a:avLst/>
          </a:prstGeom>
          <a:ln/>
        </p:spPr>
        <p:style>
          <a:lnRef idx="2">
            <a:schemeClr val="accent1"/>
          </a:lnRef>
          <a:fillRef idx="1">
            <a:schemeClr val="lt1"/>
          </a:fillRef>
          <a:effectRef idx="0">
            <a:schemeClr val="accent1"/>
          </a:effectRef>
          <a:fontRef idx="minor">
            <a:schemeClr val="dk1"/>
          </a:fontRef>
        </p:style>
        <p:txBody>
          <a:bodyPr wrap="square">
            <a:spAutoFit/>
          </a:bodyPr>
          <a:lstStyle/>
          <a:p>
            <a:pPr marL="285750" indent="-285750">
              <a:buFont typeface="Arial" panose="020B0604020202020204" pitchFamily="34" charset="0"/>
              <a:buChar char="•"/>
            </a:pPr>
            <a:r>
              <a:rPr lang="en-GB">
                <a:solidFill>
                  <a:schemeClr val="tx1"/>
                </a:solidFill>
              </a:rPr>
              <a:t>13-17s are most likely to have profiles on </a:t>
            </a:r>
            <a:r>
              <a:rPr lang="en-GB" b="1">
                <a:solidFill>
                  <a:schemeClr val="tx1"/>
                </a:solidFill>
              </a:rPr>
              <a:t>WhatsApp</a:t>
            </a:r>
          </a:p>
          <a:p>
            <a:pPr marL="285750" indent="-285750">
              <a:buFont typeface="Arial" panose="020B0604020202020204" pitchFamily="34" charset="0"/>
              <a:buChar char="•"/>
            </a:pPr>
            <a:r>
              <a:rPr lang="en-GB">
                <a:solidFill>
                  <a:schemeClr val="tx1"/>
                </a:solidFill>
              </a:rPr>
              <a:t>(62%), </a:t>
            </a:r>
            <a:r>
              <a:rPr lang="en-GB" b="1">
                <a:solidFill>
                  <a:schemeClr val="tx1"/>
                </a:solidFill>
              </a:rPr>
              <a:t>Snapchat</a:t>
            </a:r>
            <a:r>
              <a:rPr lang="en-GB">
                <a:solidFill>
                  <a:schemeClr val="tx1"/>
                </a:solidFill>
              </a:rPr>
              <a:t> (62%) or </a:t>
            </a:r>
            <a:r>
              <a:rPr lang="en-GB" b="1">
                <a:solidFill>
                  <a:schemeClr val="tx1"/>
                </a:solidFill>
              </a:rPr>
              <a:t>TikTok</a:t>
            </a:r>
            <a:r>
              <a:rPr lang="en-GB">
                <a:solidFill>
                  <a:schemeClr val="tx1"/>
                </a:solidFill>
              </a:rPr>
              <a:t> (61%)</a:t>
            </a:r>
            <a:endParaRPr lang="en-GB" b="1">
              <a:solidFill>
                <a:schemeClr val="tx1"/>
              </a:solidFill>
            </a:endParaRPr>
          </a:p>
        </p:txBody>
      </p:sp>
      <p:sp>
        <p:nvSpPr>
          <p:cNvPr id="12" name="TextBox 11">
            <a:extLst>
              <a:ext uri="{FF2B5EF4-FFF2-40B4-BE49-F238E27FC236}">
                <a16:creationId xmlns:a16="http://schemas.microsoft.com/office/drawing/2014/main" id="{A0387ABC-B7F3-8B41-C549-35DC15D19E2C}"/>
              </a:ext>
            </a:extLst>
          </p:cNvPr>
          <p:cNvSpPr txBox="1"/>
          <p:nvPr/>
        </p:nvSpPr>
        <p:spPr>
          <a:xfrm>
            <a:off x="1796893" y="6303322"/>
            <a:ext cx="6098874" cy="369332"/>
          </a:xfrm>
          <a:prstGeom prst="rect">
            <a:avLst/>
          </a:prstGeom>
          <a:noFill/>
        </p:spPr>
        <p:txBody>
          <a:bodyPr wrap="square">
            <a:spAutoFit/>
          </a:bodyPr>
          <a:lstStyle/>
          <a:p>
            <a:r>
              <a:rPr lang="en-GB" sz="1800" dirty="0"/>
              <a:t>Go to </a:t>
            </a:r>
            <a:r>
              <a:rPr lang="en-GB" sz="1800" dirty="0">
                <a:hlinkClick r:id="rId3"/>
              </a:rPr>
              <a:t>apps.lgfl.net </a:t>
            </a:r>
            <a:r>
              <a:rPr lang="en-GB" sz="1800" dirty="0"/>
              <a:t>for guidance on apps and social media sites </a:t>
            </a:r>
          </a:p>
        </p:txBody>
      </p:sp>
      <p:pic>
        <p:nvPicPr>
          <p:cNvPr id="11" name="Picture 10" descr="Free speech bubble talking chat illustration">
            <a:extLst>
              <a:ext uri="{FF2B5EF4-FFF2-40B4-BE49-F238E27FC236}">
                <a16:creationId xmlns:a16="http://schemas.microsoft.com/office/drawing/2014/main" id="{285EB271-8CDE-A61C-FB0D-8D0AD9769C3B}"/>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234423" y="190959"/>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FF8B4312-E645-D672-5753-565FB71B3C37}"/>
              </a:ext>
            </a:extLst>
          </p:cNvPr>
          <p:cNvPicPr>
            <a:picLocks noChangeAspect="1"/>
          </p:cNvPicPr>
          <p:nvPr/>
        </p:nvPicPr>
        <p:blipFill>
          <a:blip r:embed="rId5"/>
          <a:stretch>
            <a:fillRect/>
          </a:stretch>
        </p:blipFill>
        <p:spPr>
          <a:xfrm>
            <a:off x="590550" y="2094385"/>
            <a:ext cx="7982711" cy="3634233"/>
          </a:xfrm>
          <a:prstGeom prst="rect">
            <a:avLst/>
          </a:prstGeom>
        </p:spPr>
      </p:pic>
      <p:pic>
        <p:nvPicPr>
          <p:cNvPr id="6" name="Picture 5" descr="Free did you know speech balloon message illustration">
            <a:extLst>
              <a:ext uri="{FF2B5EF4-FFF2-40B4-BE49-F238E27FC236}">
                <a16:creationId xmlns:a16="http://schemas.microsoft.com/office/drawing/2014/main" id="{DC90DB9F-EDE6-F2ED-BD4C-2890078A6997}"/>
              </a:ext>
            </a:extLst>
          </p:cNvPr>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rot="926497">
            <a:off x="6693932" y="1127287"/>
            <a:ext cx="1661371" cy="1661371"/>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7F1F7DB0-34C3-1072-CBC4-BC8E33245D48}"/>
              </a:ext>
            </a:extLst>
          </p:cNvPr>
          <p:cNvSpPr txBox="1"/>
          <p:nvPr/>
        </p:nvSpPr>
        <p:spPr>
          <a:xfrm>
            <a:off x="8843386" y="3075589"/>
            <a:ext cx="2998216" cy="1200329"/>
          </a:xfrm>
          <a:prstGeom prst="rect">
            <a:avLst/>
          </a:prstGeom>
          <a:ln/>
        </p:spPr>
        <p:style>
          <a:lnRef idx="2">
            <a:schemeClr val="accent6"/>
          </a:lnRef>
          <a:fillRef idx="1">
            <a:schemeClr val="lt1"/>
          </a:fillRef>
          <a:effectRef idx="0">
            <a:schemeClr val="accent6"/>
          </a:effectRef>
          <a:fontRef idx="minor">
            <a:schemeClr val="dk1"/>
          </a:fontRef>
        </p:style>
        <p:txBody>
          <a:bodyPr wrap="square">
            <a:spAutoFit/>
          </a:bodyPr>
          <a:lstStyle/>
          <a:p>
            <a:pPr marL="285750" indent="-285750">
              <a:buFont typeface="Arial" panose="020B0604020202020204" pitchFamily="34" charset="0"/>
              <a:buChar char="•"/>
            </a:pPr>
            <a:r>
              <a:rPr lang="en-GB">
                <a:ln w="0"/>
                <a:solidFill>
                  <a:sysClr val="windowText" lastClr="000000"/>
                </a:solidFill>
              </a:rPr>
              <a:t>The proportion of 8-9s with an </a:t>
            </a:r>
            <a:r>
              <a:rPr lang="en-GB" b="1">
                <a:ln w="0"/>
                <a:solidFill>
                  <a:sysClr val="windowText" lastClr="000000"/>
                </a:solidFill>
              </a:rPr>
              <a:t>Instagram</a:t>
            </a:r>
            <a:r>
              <a:rPr lang="en-GB">
                <a:ln w="0"/>
                <a:solidFill>
                  <a:sysClr val="windowText" lastClr="000000"/>
                </a:solidFill>
              </a:rPr>
              <a:t> profile increased from 8% in 2023 to 14% in 2024</a:t>
            </a:r>
          </a:p>
        </p:txBody>
      </p:sp>
    </p:spTree>
    <p:extLst>
      <p:ext uri="{BB962C8B-B14F-4D97-AF65-F5344CB8AC3E}">
        <p14:creationId xmlns:p14="http://schemas.microsoft.com/office/powerpoint/2010/main" val="22088779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588550-DD91-5BB2-E4B4-BECD9851F29D}"/>
            </a:ext>
          </a:extLst>
        </p:cNvPr>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EDE7BE34-CFAC-3DC9-3379-2EA1110B2F2B}"/>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pic>
        <p:nvPicPr>
          <p:cNvPr id="1026" name="Picture 2" descr="Greatest Risk Is Doing Nothing">
            <a:extLst>
              <a:ext uri="{FF2B5EF4-FFF2-40B4-BE49-F238E27FC236}">
                <a16:creationId xmlns:a16="http://schemas.microsoft.com/office/drawing/2014/main" id="{6826E769-6F52-0BD7-F030-912AD155D353}"/>
              </a:ext>
            </a:extLst>
          </p:cNvPr>
          <p:cNvPicPr>
            <a:picLocks noChangeAspect="1" noChangeArrowheads="1"/>
          </p:cNvPicPr>
          <p:nvPr/>
        </p:nvPicPr>
        <p:blipFill>
          <a:blip r:embed="rId3">
            <a:alphaModFix amt="35000"/>
            <a:extLst>
              <a:ext uri="{28A0092B-C50C-407E-A947-70E740481C1C}">
                <a14:useLocalDpi xmlns:a14="http://schemas.microsoft.com/office/drawing/2010/main" val="0"/>
              </a:ext>
            </a:extLst>
          </a:blip>
          <a:srcRect/>
          <a:stretch>
            <a:fillRect/>
          </a:stretch>
        </p:blipFill>
        <p:spPr bwMode="auto">
          <a:xfrm rot="20802489">
            <a:off x="4972836" y="3101642"/>
            <a:ext cx="3417669" cy="1708835"/>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24">
            <a:extLst>
              <a:ext uri="{FF2B5EF4-FFF2-40B4-BE49-F238E27FC236}">
                <a16:creationId xmlns:a16="http://schemas.microsoft.com/office/drawing/2014/main" id="{77569C83-3B3C-8081-BF2A-96199EC08161}"/>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9" name="TextBox 8">
            <a:extLst>
              <a:ext uri="{FF2B5EF4-FFF2-40B4-BE49-F238E27FC236}">
                <a16:creationId xmlns:a16="http://schemas.microsoft.com/office/drawing/2014/main" id="{6E992040-621F-6744-1374-13F499EF681E}"/>
              </a:ext>
            </a:extLst>
          </p:cNvPr>
          <p:cNvSpPr txBox="1"/>
          <p:nvPr/>
        </p:nvSpPr>
        <p:spPr>
          <a:xfrm>
            <a:off x="498357" y="938172"/>
            <a:ext cx="6967155" cy="393934"/>
          </a:xfrm>
          <a:prstGeom prst="rect">
            <a:avLst/>
          </a:prstGeom>
          <a:solidFill>
            <a:schemeClr val="bg1"/>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endParaRPr lang="en-GB" sz="2000"/>
          </a:p>
        </p:txBody>
      </p:sp>
      <p:sp>
        <p:nvSpPr>
          <p:cNvPr id="3" name="TextBox 2">
            <a:extLst>
              <a:ext uri="{FF2B5EF4-FFF2-40B4-BE49-F238E27FC236}">
                <a16:creationId xmlns:a16="http://schemas.microsoft.com/office/drawing/2014/main" id="{EF40D8D0-552F-7FFD-7104-BFB1121E3B93}"/>
              </a:ext>
            </a:extLst>
          </p:cNvPr>
          <p:cNvSpPr txBox="1"/>
          <p:nvPr/>
        </p:nvSpPr>
        <p:spPr>
          <a:xfrm>
            <a:off x="2271842" y="550292"/>
            <a:ext cx="5409864" cy="523220"/>
          </a:xfrm>
          <a:prstGeom prst="rect">
            <a:avLst/>
          </a:prstGeom>
          <a:noFill/>
        </p:spPr>
        <p:txBody>
          <a:bodyPr wrap="square" rtlCol="0">
            <a:spAutoFit/>
          </a:bodyPr>
          <a:lstStyle/>
          <a:p>
            <a:r>
              <a:rPr lang="en-GB" sz="2800" b="1">
                <a:solidFill>
                  <a:srgbClr val="FF0000"/>
                </a:solidFill>
              </a:rPr>
              <a:t>WHY </a:t>
            </a:r>
            <a:r>
              <a:rPr lang="en-GB" sz="2800" b="1"/>
              <a:t>DOES THIS </a:t>
            </a:r>
            <a:r>
              <a:rPr lang="en-GB" sz="2800" b="1">
                <a:solidFill>
                  <a:srgbClr val="FF0000"/>
                </a:solidFill>
              </a:rPr>
              <a:t>MATTER</a:t>
            </a:r>
            <a:r>
              <a:rPr lang="en-GB" sz="2800" b="1"/>
              <a:t>? </a:t>
            </a:r>
          </a:p>
        </p:txBody>
      </p:sp>
      <p:pic>
        <p:nvPicPr>
          <p:cNvPr id="6" name="Picture 5" descr="Free speech bubble talking chat illustration">
            <a:extLst>
              <a:ext uri="{FF2B5EF4-FFF2-40B4-BE49-F238E27FC236}">
                <a16:creationId xmlns:a16="http://schemas.microsoft.com/office/drawing/2014/main" id="{5504435A-80AB-CDFB-7871-CF40037E33CA}"/>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689778" y="419479"/>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7E1DAB2F-E2CE-F37D-23C3-468F3D506787}"/>
              </a:ext>
            </a:extLst>
          </p:cNvPr>
          <p:cNvSpPr/>
          <p:nvPr/>
        </p:nvSpPr>
        <p:spPr>
          <a:xfrm>
            <a:off x="2318695" y="1284698"/>
            <a:ext cx="4036065" cy="1753643"/>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GB" sz="2000"/>
              <a:t>Young people can </a:t>
            </a:r>
            <a:r>
              <a:rPr lang="en-GB" sz="2000" b="1"/>
              <a:t>get</a:t>
            </a:r>
            <a:r>
              <a:rPr lang="en-GB" sz="2000"/>
              <a:t> </a:t>
            </a:r>
            <a:r>
              <a:rPr lang="en-GB" sz="2000" b="1"/>
              <a:t>around age restrictions </a:t>
            </a:r>
            <a:r>
              <a:rPr lang="en-GB" sz="2000"/>
              <a:t>on apps and websites, increasing the risk of them coming to harm online</a:t>
            </a:r>
          </a:p>
        </p:txBody>
      </p:sp>
      <p:sp>
        <p:nvSpPr>
          <p:cNvPr id="8" name="Rectangle 7">
            <a:extLst>
              <a:ext uri="{FF2B5EF4-FFF2-40B4-BE49-F238E27FC236}">
                <a16:creationId xmlns:a16="http://schemas.microsoft.com/office/drawing/2014/main" id="{0047ED39-0532-710F-55B3-F04ADAE78AF7}"/>
              </a:ext>
            </a:extLst>
          </p:cNvPr>
          <p:cNvSpPr/>
          <p:nvPr/>
        </p:nvSpPr>
        <p:spPr>
          <a:xfrm>
            <a:off x="7465512" y="1227099"/>
            <a:ext cx="4036065" cy="175364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b="1"/>
              <a:t>Addictive algorithms </a:t>
            </a:r>
            <a:r>
              <a:rPr lang="en-GB" sz="2000" b="1" i="0">
                <a:effectLst/>
                <a:latin typeface="Mark Pro"/>
              </a:rPr>
              <a:t>can make it harder to take a break </a:t>
            </a:r>
            <a:r>
              <a:rPr lang="en-GB" sz="2000" i="0">
                <a:effectLst/>
                <a:latin typeface="Mark Pro"/>
              </a:rPr>
              <a:t>and maintain a healthy balance between time on and offline</a:t>
            </a:r>
          </a:p>
        </p:txBody>
      </p:sp>
      <p:sp>
        <p:nvSpPr>
          <p:cNvPr id="10" name="Rectangle 9">
            <a:extLst>
              <a:ext uri="{FF2B5EF4-FFF2-40B4-BE49-F238E27FC236}">
                <a16:creationId xmlns:a16="http://schemas.microsoft.com/office/drawing/2014/main" id="{7BEC9676-F7D1-59FF-9B27-67BDF661AC5A}"/>
              </a:ext>
            </a:extLst>
          </p:cNvPr>
          <p:cNvSpPr/>
          <p:nvPr/>
        </p:nvSpPr>
        <p:spPr>
          <a:xfrm>
            <a:off x="2356978" y="4696480"/>
            <a:ext cx="4036065" cy="1753643"/>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sz="2000"/>
              <a:t>Algorithms can also </a:t>
            </a:r>
            <a:r>
              <a:rPr lang="en-GB" sz="2000" b="1"/>
              <a:t>target content </a:t>
            </a:r>
            <a:r>
              <a:rPr lang="en-GB" sz="2000"/>
              <a:t>similar to what you’ve already selected/liked/shared</a:t>
            </a:r>
          </a:p>
        </p:txBody>
      </p:sp>
      <p:sp>
        <p:nvSpPr>
          <p:cNvPr id="11" name="Rectangle 10">
            <a:extLst>
              <a:ext uri="{FF2B5EF4-FFF2-40B4-BE49-F238E27FC236}">
                <a16:creationId xmlns:a16="http://schemas.microsoft.com/office/drawing/2014/main" id="{9B629402-7F7E-4DBC-7EB1-A91939B6B3FC}"/>
              </a:ext>
            </a:extLst>
          </p:cNvPr>
          <p:cNvSpPr/>
          <p:nvPr/>
        </p:nvSpPr>
        <p:spPr>
          <a:xfrm>
            <a:off x="7565385" y="4696480"/>
            <a:ext cx="4036065" cy="1753642"/>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2000"/>
              <a:t>This can prevent you from finding new ideas and perspectives, create </a:t>
            </a:r>
            <a:r>
              <a:rPr lang="en-GB" sz="2000" b="1"/>
              <a:t>misinformation </a:t>
            </a:r>
            <a:r>
              <a:rPr lang="en-GB" sz="2000"/>
              <a:t>and </a:t>
            </a:r>
            <a:r>
              <a:rPr lang="en-GB" sz="2000" b="1"/>
              <a:t> reinforce stereotypes</a:t>
            </a:r>
            <a:endParaRPr lang="en-GB" sz="2000" i="0">
              <a:effectLst/>
              <a:latin typeface="Mark Pro"/>
            </a:endParaRPr>
          </a:p>
        </p:txBody>
      </p:sp>
    </p:spTree>
    <p:extLst>
      <p:ext uri="{BB962C8B-B14F-4D97-AF65-F5344CB8AC3E}">
        <p14:creationId xmlns:p14="http://schemas.microsoft.com/office/powerpoint/2010/main" val="37500588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4CAB2DF7-A71A-8AF8-640C-EE3157CF6FD8}"/>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9D2A8155-19D0-4BC2-BC4F-D621DDC8DB41}"/>
              </a:ext>
            </a:extLst>
          </p:cNvPr>
          <p:cNvSpPr txBox="1"/>
          <p:nvPr/>
        </p:nvSpPr>
        <p:spPr>
          <a:xfrm>
            <a:off x="2090789" y="862985"/>
            <a:ext cx="9545890" cy="461665"/>
          </a:xfrm>
          <a:prstGeom prst="rect">
            <a:avLst/>
          </a:prstGeom>
          <a:noFill/>
        </p:spPr>
        <p:txBody>
          <a:bodyPr wrap="square" rtlCol="0">
            <a:spAutoFit/>
          </a:bodyPr>
          <a:lstStyle/>
          <a:p>
            <a:r>
              <a:rPr lang="en-GB" sz="2400"/>
              <a:t>Do you know the </a:t>
            </a:r>
            <a:r>
              <a:rPr lang="en-GB" sz="2400" b="1">
                <a:solidFill>
                  <a:srgbClr val="FF0000"/>
                </a:solidFill>
              </a:rPr>
              <a:t>minimum</a:t>
            </a:r>
            <a:r>
              <a:rPr lang="en-GB" sz="2400" b="1"/>
              <a:t> </a:t>
            </a:r>
            <a:r>
              <a:rPr lang="en-GB" sz="2400" b="1">
                <a:solidFill>
                  <a:srgbClr val="FF0000"/>
                </a:solidFill>
              </a:rPr>
              <a:t>age</a:t>
            </a:r>
            <a:r>
              <a:rPr lang="en-GB" sz="2400" b="1"/>
              <a:t> </a:t>
            </a:r>
            <a:r>
              <a:rPr lang="en-GB" sz="2400"/>
              <a:t>to use this? What are the </a:t>
            </a:r>
            <a:r>
              <a:rPr lang="en-GB" sz="2400" b="1">
                <a:solidFill>
                  <a:srgbClr val="FF0000"/>
                </a:solidFill>
              </a:rPr>
              <a:t>risks</a:t>
            </a:r>
            <a:r>
              <a:rPr lang="en-GB" sz="2400"/>
              <a:t>?</a:t>
            </a:r>
          </a:p>
        </p:txBody>
      </p:sp>
      <p:sp>
        <p:nvSpPr>
          <p:cNvPr id="5" name="TextBox 4">
            <a:extLst>
              <a:ext uri="{FF2B5EF4-FFF2-40B4-BE49-F238E27FC236}">
                <a16:creationId xmlns:a16="http://schemas.microsoft.com/office/drawing/2014/main" id="{F634618F-B00C-A034-FB2C-933970C15598}"/>
              </a:ext>
            </a:extLst>
          </p:cNvPr>
          <p:cNvSpPr txBox="1"/>
          <p:nvPr/>
        </p:nvSpPr>
        <p:spPr>
          <a:xfrm>
            <a:off x="2090789" y="442874"/>
            <a:ext cx="4576341" cy="523220"/>
          </a:xfrm>
          <a:prstGeom prst="rect">
            <a:avLst/>
          </a:prstGeom>
          <a:noFill/>
        </p:spPr>
        <p:txBody>
          <a:bodyPr wrap="square">
            <a:spAutoFit/>
          </a:bodyPr>
          <a:lstStyle/>
          <a:p>
            <a:r>
              <a:rPr lang="en-GB" sz="2800" b="1"/>
              <a:t>What about </a:t>
            </a:r>
            <a:r>
              <a:rPr lang="en-GB" sz="2800" b="1">
                <a:solidFill>
                  <a:srgbClr val="FF0000"/>
                </a:solidFill>
              </a:rPr>
              <a:t>WHATSAPP</a:t>
            </a:r>
            <a:r>
              <a:rPr lang="en-GB" sz="2800"/>
              <a:t>?</a:t>
            </a:r>
            <a:endParaRPr lang="en-GB"/>
          </a:p>
        </p:txBody>
      </p:sp>
      <p:graphicFrame>
        <p:nvGraphicFramePr>
          <p:cNvPr id="2" name="Table 1">
            <a:extLst>
              <a:ext uri="{FF2B5EF4-FFF2-40B4-BE49-F238E27FC236}">
                <a16:creationId xmlns:a16="http://schemas.microsoft.com/office/drawing/2014/main" id="{6B2AF9EF-B0F0-1481-6E91-618761B681BA}"/>
              </a:ext>
            </a:extLst>
          </p:cNvPr>
          <p:cNvGraphicFramePr>
            <a:graphicFrameLocks noGrp="1"/>
          </p:cNvGraphicFramePr>
          <p:nvPr>
            <p:extLst>
              <p:ext uri="{D42A27DB-BD31-4B8C-83A1-F6EECF244321}">
                <p14:modId xmlns:p14="http://schemas.microsoft.com/office/powerpoint/2010/main" val="4122920449"/>
              </p:ext>
            </p:extLst>
          </p:nvPr>
        </p:nvGraphicFramePr>
        <p:xfrm>
          <a:off x="680521" y="2961167"/>
          <a:ext cx="11100257" cy="3370137"/>
        </p:xfrm>
        <a:graphic>
          <a:graphicData uri="http://schemas.openxmlformats.org/drawingml/2006/table">
            <a:tbl>
              <a:tblPr firstRow="1" bandRow="1">
                <a:tableStyleId>{2D5ABB26-0587-4C30-8999-92F81FD0307C}</a:tableStyleId>
              </a:tblPr>
              <a:tblGrid>
                <a:gridCol w="2737769">
                  <a:extLst>
                    <a:ext uri="{9D8B030D-6E8A-4147-A177-3AD203B41FA5}">
                      <a16:colId xmlns:a16="http://schemas.microsoft.com/office/drawing/2014/main" val="1409731868"/>
                    </a:ext>
                  </a:extLst>
                </a:gridCol>
                <a:gridCol w="8362488">
                  <a:extLst>
                    <a:ext uri="{9D8B030D-6E8A-4147-A177-3AD203B41FA5}">
                      <a16:colId xmlns:a16="http://schemas.microsoft.com/office/drawing/2014/main" val="260028958"/>
                    </a:ext>
                  </a:extLst>
                </a:gridCol>
              </a:tblGrid>
              <a:tr h="748857">
                <a:tc>
                  <a:txBody>
                    <a:bodyPr/>
                    <a:lstStyle/>
                    <a:p>
                      <a:r>
                        <a:rPr lang="en-GB" sz="2000" b="1"/>
                        <a:t>Unwanted contact </a:t>
                      </a:r>
                      <a:endParaRPr lang="en-GB" sz="2000"/>
                    </a:p>
                  </a:txBody>
                  <a:tcPr/>
                </a:tc>
                <a:tc>
                  <a:txBody>
                    <a:bodyPr/>
                    <a:lstStyle/>
                    <a:p>
                      <a:r>
                        <a:rPr lang="en-GB" sz="1800" b="0"/>
                        <a:t>to contact somebody on WhatsApp, all you need is their phone number, which could expose you to unwanted messages or calls</a:t>
                      </a:r>
                      <a:endParaRPr lang="en-GB" b="0"/>
                    </a:p>
                  </a:txBody>
                  <a:tcPr/>
                </a:tc>
                <a:extLst>
                  <a:ext uri="{0D108BD9-81ED-4DB2-BD59-A6C34878D82A}">
                    <a16:rowId xmlns:a16="http://schemas.microsoft.com/office/drawing/2014/main" val="880699579"/>
                  </a:ext>
                </a:extLst>
              </a:tr>
              <a:tr h="370840">
                <a:tc>
                  <a:txBody>
                    <a:bodyPr/>
                    <a:lstStyle/>
                    <a:p>
                      <a:r>
                        <a:rPr lang="en-GB" sz="2000" b="1"/>
                        <a:t>Inappropriate content</a:t>
                      </a:r>
                      <a:endParaRPr lang="en-GB" sz="2000"/>
                    </a:p>
                  </a:txBody>
                  <a:tcPr/>
                </a:tc>
                <a:tc>
                  <a:txBody>
                    <a:bodyPr/>
                    <a:lstStyle/>
                    <a:p>
                      <a:pPr marL="0" indent="0">
                        <a:buFont typeface="Arial" panose="020B0604020202020204" pitchFamily="34" charset="0"/>
                        <a:buNone/>
                      </a:pPr>
                      <a:r>
                        <a:rPr lang="en-GB" sz="1800"/>
                        <a:t>messages are end-to-end encrypted which means that the content cannot be monitored. This means that your child could see or hear harmful or upsetting content e.g. pornography or violence.</a:t>
                      </a:r>
                    </a:p>
                  </a:txBody>
                  <a:tcPr/>
                </a:tc>
                <a:extLst>
                  <a:ext uri="{0D108BD9-81ED-4DB2-BD59-A6C34878D82A}">
                    <a16:rowId xmlns:a16="http://schemas.microsoft.com/office/drawing/2014/main" val="1153979328"/>
                  </a:ext>
                </a:extLst>
              </a:tr>
              <a:tr h="370840">
                <a:tc>
                  <a:txBody>
                    <a:bodyPr/>
                    <a:lstStyle/>
                    <a:p>
                      <a:r>
                        <a:rPr lang="en-GB" sz="2000" b="1"/>
                        <a:t>Location sharing </a:t>
                      </a:r>
                      <a:endParaRPr lang="en-GB" sz="2000"/>
                    </a:p>
                  </a:txBody>
                  <a:tcPr/>
                </a:tc>
                <a:tc>
                  <a:txBody>
                    <a:bodyPr/>
                    <a:lstStyle/>
                    <a:p>
                      <a:pPr marL="0" indent="0">
                        <a:buFont typeface="Arial" panose="020B0604020202020204" pitchFamily="34" charset="0"/>
                        <a:buNone/>
                      </a:pPr>
                      <a:r>
                        <a:rPr lang="en-GB" sz="1800"/>
                        <a:t>live location feature means that your child could reveal their current location to others</a:t>
                      </a:r>
                    </a:p>
                  </a:txBody>
                  <a:tcPr/>
                </a:tc>
                <a:extLst>
                  <a:ext uri="{0D108BD9-81ED-4DB2-BD59-A6C34878D82A}">
                    <a16:rowId xmlns:a16="http://schemas.microsoft.com/office/drawing/2014/main" val="1875568427"/>
                  </a:ext>
                </a:extLst>
              </a:tr>
              <a:tr h="370840">
                <a:tc>
                  <a:txBody>
                    <a:bodyPr/>
                    <a:lstStyle/>
                    <a:p>
                      <a:r>
                        <a:rPr lang="en-GB" sz="2000" b="1"/>
                        <a:t>Cyberbullying</a:t>
                      </a:r>
                      <a:r>
                        <a:rPr lang="en-GB" sz="2000"/>
                        <a:t> </a:t>
                      </a:r>
                    </a:p>
                  </a:txBody>
                  <a:tcPr/>
                </a:tc>
                <a:tc>
                  <a:txBody>
                    <a:bodyPr/>
                    <a:lstStyle/>
                    <a:p>
                      <a:r>
                        <a:rPr lang="en-GB" sz="1800"/>
                        <a:t>children could be bullied, feel left out or deliberately excluded or removed from groups </a:t>
                      </a:r>
                      <a:endParaRPr lang="en-GB"/>
                    </a:p>
                  </a:txBody>
                  <a:tcPr/>
                </a:tc>
                <a:extLst>
                  <a:ext uri="{0D108BD9-81ED-4DB2-BD59-A6C34878D82A}">
                    <a16:rowId xmlns:a16="http://schemas.microsoft.com/office/drawing/2014/main" val="2870511947"/>
                  </a:ext>
                </a:extLst>
              </a:tr>
              <a:tr h="370840">
                <a:tc>
                  <a:txBody>
                    <a:bodyPr/>
                    <a:lstStyle/>
                    <a:p>
                      <a:r>
                        <a:rPr lang="en-GB" sz="2000" b="1"/>
                        <a:t>Oversharing</a:t>
                      </a:r>
                      <a:r>
                        <a:rPr lang="en-GB" sz="2000"/>
                        <a:t> </a:t>
                      </a:r>
                    </a:p>
                  </a:txBody>
                  <a:tcPr/>
                </a:tc>
                <a:tc>
                  <a:txBody>
                    <a:bodyPr/>
                    <a:lstStyle/>
                    <a:p>
                      <a:r>
                        <a:rPr lang="en-GB" sz="1800"/>
                        <a:t>privacy features, such as disappearing and ‘view once’ messages, might mean that your child feels safe to reveal private or risky information or images. However, there is always a risk that this could be copied and shared</a:t>
                      </a:r>
                      <a:endParaRPr lang="en-GB"/>
                    </a:p>
                  </a:txBody>
                  <a:tcPr/>
                </a:tc>
                <a:extLst>
                  <a:ext uri="{0D108BD9-81ED-4DB2-BD59-A6C34878D82A}">
                    <a16:rowId xmlns:a16="http://schemas.microsoft.com/office/drawing/2014/main" val="1105033003"/>
                  </a:ext>
                </a:extLst>
              </a:tr>
            </a:tbl>
          </a:graphicData>
        </a:graphic>
      </p:graphicFrame>
      <p:pic>
        <p:nvPicPr>
          <p:cNvPr id="6" name="Picture 5" descr="Free speech bubble talking chat illustration">
            <a:extLst>
              <a:ext uri="{FF2B5EF4-FFF2-40B4-BE49-F238E27FC236}">
                <a16:creationId xmlns:a16="http://schemas.microsoft.com/office/drawing/2014/main" id="{E60A0C63-1D4F-B73A-F06E-D62E18B3B98D}"/>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68392" y="282059"/>
            <a:ext cx="1161852" cy="1161852"/>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8" name="Picture 2" descr="Greatest Risk Is Doing Nothing">
            <a:extLst>
              <a:ext uri="{FF2B5EF4-FFF2-40B4-BE49-F238E27FC236}">
                <a16:creationId xmlns:a16="http://schemas.microsoft.com/office/drawing/2014/main" id="{53ECEFA5-A997-FDB0-801A-22C34A152584}"/>
              </a:ext>
            </a:extLst>
          </p:cNvPr>
          <p:cNvPicPr>
            <a:picLocks noChangeAspect="1" noChangeArrowheads="1"/>
          </p:cNvPicPr>
          <p:nvPr/>
        </p:nvPicPr>
        <p:blipFill>
          <a:blip r:embed="rId4">
            <a:alphaModFix amt="20000"/>
            <a:extLst>
              <a:ext uri="{28A0092B-C50C-407E-A947-70E740481C1C}">
                <a14:useLocalDpi xmlns:a14="http://schemas.microsoft.com/office/drawing/2010/main" val="0"/>
              </a:ext>
            </a:extLst>
          </a:blip>
          <a:srcRect/>
          <a:stretch>
            <a:fillRect/>
          </a:stretch>
        </p:blipFill>
        <p:spPr bwMode="auto">
          <a:xfrm>
            <a:off x="457200" y="1860191"/>
            <a:ext cx="2865868" cy="14329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49145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3" name="Online Media 2" title="Whats Up Group Chat Kicking hi res captions">
            <a:hlinkClick r:id="" action="ppaction://media"/>
            <a:extLst>
              <a:ext uri="{FF2B5EF4-FFF2-40B4-BE49-F238E27FC236}">
                <a16:creationId xmlns:a16="http://schemas.microsoft.com/office/drawing/2014/main" id="{1A229B6C-18D1-7DF3-68E4-121CEFFCDB33}"/>
              </a:ext>
            </a:extLst>
          </p:cNvPr>
          <p:cNvPicPr>
            <a:picLocks noRot="1" noChangeAspect="1"/>
          </p:cNvPicPr>
          <p:nvPr>
            <a:videoFile r:link="rId1"/>
          </p:nvPr>
        </p:nvPicPr>
        <p:blipFill>
          <a:blip r:embed="rId4"/>
          <a:stretch>
            <a:fillRect/>
          </a:stretch>
        </p:blipFill>
        <p:spPr>
          <a:xfrm>
            <a:off x="0" y="-9525"/>
            <a:ext cx="12192000" cy="6858000"/>
          </a:xfrm>
          <a:prstGeom prst="rect">
            <a:avLst/>
          </a:prstGeom>
        </p:spPr>
      </p:pic>
    </p:spTree>
    <p:extLst>
      <p:ext uri="{BB962C8B-B14F-4D97-AF65-F5344CB8AC3E}">
        <p14:creationId xmlns:p14="http://schemas.microsoft.com/office/powerpoint/2010/main" val="3225290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19E44123-D904-BF68-B932-4ADC572CCAD3}"/>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15"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634618F-B00C-A034-FB2C-933970C15598}"/>
              </a:ext>
            </a:extLst>
          </p:cNvPr>
          <p:cNvSpPr txBox="1"/>
          <p:nvPr/>
        </p:nvSpPr>
        <p:spPr>
          <a:xfrm>
            <a:off x="1028700" y="1967266"/>
            <a:ext cx="2628900" cy="2547257"/>
          </a:xfrm>
          <a:prstGeom prst="rect">
            <a:avLst/>
          </a:prstGeom>
          <a:noFill/>
        </p:spPr>
        <p:txBody>
          <a:bodyPr vert="horz" lIns="91440" tIns="45720" rIns="91440" bIns="45720" rtlCol="0" anchor="ctr">
            <a:normAutofit/>
          </a:bodyPr>
          <a:lstStyle/>
          <a:p>
            <a:pPr algn="ctr">
              <a:lnSpc>
                <a:spcPct val="90000"/>
              </a:lnSpc>
              <a:spcBef>
                <a:spcPct val="0"/>
              </a:spcBef>
              <a:spcAft>
                <a:spcPts val="600"/>
              </a:spcAft>
            </a:pPr>
            <a:r>
              <a:rPr lang="en-US" sz="4400" kern="1200">
                <a:solidFill>
                  <a:srgbClr val="FFFFFF"/>
                </a:solidFill>
                <a:latin typeface="+mj-lt"/>
                <a:ea typeface="+mj-ea"/>
                <a:cs typeface="+mj-cs"/>
              </a:rPr>
              <a:t>What can you do?</a:t>
            </a:r>
          </a:p>
        </p:txBody>
      </p:sp>
      <p:pic>
        <p:nvPicPr>
          <p:cNvPr id="13" name="Picture 12">
            <a:extLst>
              <a:ext uri="{FF2B5EF4-FFF2-40B4-BE49-F238E27FC236}">
                <a16:creationId xmlns:a16="http://schemas.microsoft.com/office/drawing/2014/main" id="{0D6DF512-EA9D-EB32-A683-1D771E6ABD3B}"/>
              </a:ext>
            </a:extLst>
          </p:cNvPr>
          <p:cNvPicPr>
            <a:picLocks noChangeAspect="1"/>
          </p:cNvPicPr>
          <p:nvPr/>
        </p:nvPicPr>
        <p:blipFill>
          <a:blip r:embed="rId3"/>
          <a:stretch>
            <a:fillRect/>
          </a:stretch>
        </p:blipFill>
        <p:spPr>
          <a:xfrm>
            <a:off x="6736153" y="359244"/>
            <a:ext cx="4427147" cy="5568739"/>
          </a:xfrm>
          <a:prstGeom prst="rect">
            <a:avLst/>
          </a:prstGeom>
          <a:ln>
            <a:noFill/>
          </a:ln>
          <a:effectLst>
            <a:outerShdw blurRad="292100" dist="139700" dir="2700000" algn="tl" rotWithShape="0">
              <a:srgbClr val="333333">
                <a:alpha val="65000"/>
              </a:srgbClr>
            </a:outerShdw>
          </a:effectLst>
        </p:spPr>
      </p:pic>
      <p:sp>
        <p:nvSpPr>
          <p:cNvPr id="14" name="TextBox 13">
            <a:extLst>
              <a:ext uri="{FF2B5EF4-FFF2-40B4-BE49-F238E27FC236}">
                <a16:creationId xmlns:a16="http://schemas.microsoft.com/office/drawing/2014/main" id="{37CF9CC3-700C-42AA-A736-CF685CD1DE66}"/>
              </a:ext>
            </a:extLst>
          </p:cNvPr>
          <p:cNvSpPr txBox="1"/>
          <p:nvPr/>
        </p:nvSpPr>
        <p:spPr>
          <a:xfrm>
            <a:off x="1532875" y="6212205"/>
            <a:ext cx="10493928" cy="646331"/>
          </a:xfrm>
          <a:prstGeom prst="rect">
            <a:avLst/>
          </a:prstGeom>
          <a:noFill/>
        </p:spPr>
        <p:txBody>
          <a:bodyPr wrap="square">
            <a:spAutoFit/>
          </a:bodyPr>
          <a:lstStyle/>
          <a:p>
            <a:r>
              <a:rPr lang="en-GB"/>
              <a:t>Visit </a:t>
            </a:r>
            <a:r>
              <a:rPr lang="en-GB">
                <a:hlinkClick r:id="rId4"/>
              </a:rPr>
              <a:t>https://www.internetmatters.org/resources/whatsapp-safety-a-how-to-guide-for-parents/#whatsapp-safety-tips</a:t>
            </a:r>
            <a:r>
              <a:rPr lang="en-GB"/>
              <a:t>   for advice for parents</a:t>
            </a:r>
            <a:endParaRPr lang="en-GB" sz="2400"/>
          </a:p>
        </p:txBody>
      </p:sp>
      <p:pic>
        <p:nvPicPr>
          <p:cNvPr id="3" name="Picture 4" descr="Free dialog tip advice illustration">
            <a:extLst>
              <a:ext uri="{FF2B5EF4-FFF2-40B4-BE49-F238E27FC236}">
                <a16:creationId xmlns:a16="http://schemas.microsoft.com/office/drawing/2014/main" id="{D10A84CF-3E82-0810-CCBD-55020D19F42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52947" y="359244"/>
            <a:ext cx="2628900" cy="18689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60517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62761B49-65C7-8596-5778-A20B1A7E6E63}"/>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pic>
        <p:nvPicPr>
          <p:cNvPr id="6" name="Picture 5">
            <a:extLst>
              <a:ext uri="{FF2B5EF4-FFF2-40B4-BE49-F238E27FC236}">
                <a16:creationId xmlns:a16="http://schemas.microsoft.com/office/drawing/2014/main" id="{91045128-5059-9B33-46E0-4B84BF397D0A}"/>
              </a:ext>
            </a:extLst>
          </p:cNvPr>
          <p:cNvPicPr>
            <a:picLocks noChangeAspect="1"/>
          </p:cNvPicPr>
          <p:nvPr/>
        </p:nvPicPr>
        <p:blipFill rotWithShape="1">
          <a:blip r:embed="rId3"/>
          <a:srcRect l="19570" t="9393" r="42692" b="76536"/>
          <a:stretch/>
        </p:blipFill>
        <p:spPr>
          <a:xfrm>
            <a:off x="2860235" y="934892"/>
            <a:ext cx="7706073" cy="3290879"/>
          </a:xfrm>
          <a:prstGeom prst="rect">
            <a:avLst/>
          </a:prstGeom>
          <a:ln w="6350">
            <a:solidFill>
              <a:schemeClr val="tx1"/>
            </a:solidFill>
          </a:ln>
        </p:spPr>
      </p:pic>
      <p:pic>
        <p:nvPicPr>
          <p:cNvPr id="12" name="Picture 11">
            <a:extLst>
              <a:ext uri="{FF2B5EF4-FFF2-40B4-BE49-F238E27FC236}">
                <a16:creationId xmlns:a16="http://schemas.microsoft.com/office/drawing/2014/main" id="{4C1EB0EA-B8F0-A194-984F-1B57388173A9}"/>
              </a:ext>
            </a:extLst>
          </p:cNvPr>
          <p:cNvPicPr>
            <a:picLocks noChangeAspect="1"/>
          </p:cNvPicPr>
          <p:nvPr/>
        </p:nvPicPr>
        <p:blipFill>
          <a:blip r:embed="rId4"/>
          <a:stretch>
            <a:fillRect/>
          </a:stretch>
        </p:blipFill>
        <p:spPr>
          <a:xfrm>
            <a:off x="3603812" y="4659421"/>
            <a:ext cx="7858875" cy="1328169"/>
          </a:xfrm>
          <a:prstGeom prst="rect">
            <a:avLst/>
          </a:prstGeom>
        </p:spPr>
      </p:pic>
      <p:pic>
        <p:nvPicPr>
          <p:cNvPr id="14" name="Picture 13">
            <a:extLst>
              <a:ext uri="{FF2B5EF4-FFF2-40B4-BE49-F238E27FC236}">
                <a16:creationId xmlns:a16="http://schemas.microsoft.com/office/drawing/2014/main" id="{354BDF99-9FF3-35C9-5E8F-8EA0309E7B13}"/>
              </a:ext>
            </a:extLst>
          </p:cNvPr>
          <p:cNvPicPr>
            <a:picLocks noChangeAspect="1"/>
          </p:cNvPicPr>
          <p:nvPr/>
        </p:nvPicPr>
        <p:blipFill>
          <a:blip r:embed="rId5"/>
          <a:stretch>
            <a:fillRect/>
          </a:stretch>
        </p:blipFill>
        <p:spPr>
          <a:xfrm>
            <a:off x="3603811" y="5680172"/>
            <a:ext cx="7858875" cy="1196057"/>
          </a:xfrm>
          <a:prstGeom prst="rect">
            <a:avLst/>
          </a:prstGeom>
        </p:spPr>
      </p:pic>
      <p:sp>
        <p:nvSpPr>
          <p:cNvPr id="15" name="TextBox 14">
            <a:extLst>
              <a:ext uri="{FF2B5EF4-FFF2-40B4-BE49-F238E27FC236}">
                <a16:creationId xmlns:a16="http://schemas.microsoft.com/office/drawing/2014/main" id="{0ED4B726-26AD-AA80-EF5B-EE41F8E71A05}"/>
              </a:ext>
            </a:extLst>
          </p:cNvPr>
          <p:cNvSpPr txBox="1"/>
          <p:nvPr/>
        </p:nvSpPr>
        <p:spPr>
          <a:xfrm>
            <a:off x="310474" y="378183"/>
            <a:ext cx="10578379" cy="369332"/>
          </a:xfrm>
          <a:prstGeom prst="rect">
            <a:avLst/>
          </a:prstGeom>
          <a:noFill/>
        </p:spPr>
        <p:txBody>
          <a:bodyPr wrap="square">
            <a:spAutoFit/>
          </a:bodyPr>
          <a:lstStyle/>
          <a:p>
            <a:r>
              <a:rPr lang="en-GB" sz="1800" b="1"/>
              <a:t>Find ratings and reviews for parents on apps, games and social media at </a:t>
            </a:r>
            <a:r>
              <a:rPr lang="en-GB" sz="1800" b="1">
                <a:hlinkClick r:id="rId6"/>
              </a:rPr>
              <a:t>commonsensemedia.org</a:t>
            </a:r>
            <a:r>
              <a:rPr lang="en-GB" sz="1800" b="1"/>
              <a:t>  </a:t>
            </a:r>
          </a:p>
        </p:txBody>
      </p:sp>
      <p:pic>
        <p:nvPicPr>
          <p:cNvPr id="3" name="Picture 2" descr="A red and black rectangular sign with white text&#10;&#10;Description automatically generated with low confidence">
            <a:extLst>
              <a:ext uri="{FF2B5EF4-FFF2-40B4-BE49-F238E27FC236}">
                <a16:creationId xmlns:a16="http://schemas.microsoft.com/office/drawing/2014/main" id="{577B4EFF-779C-7C9C-A97B-40A18A8C8AA3}"/>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
        <p:nvSpPr>
          <p:cNvPr id="4" name="Arrow: Down 3">
            <a:extLst>
              <a:ext uri="{FF2B5EF4-FFF2-40B4-BE49-F238E27FC236}">
                <a16:creationId xmlns:a16="http://schemas.microsoft.com/office/drawing/2014/main" id="{D13718DB-E534-11E6-6C8E-1BDC95CC6B55}"/>
              </a:ext>
            </a:extLst>
          </p:cNvPr>
          <p:cNvSpPr/>
          <p:nvPr/>
        </p:nvSpPr>
        <p:spPr>
          <a:xfrm>
            <a:off x="10530179" y="3089212"/>
            <a:ext cx="771635" cy="1793757"/>
          </a:xfrm>
          <a:prstGeom prst="down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5AABDE8E-DC20-65C8-B84E-ECE300BFBC35}"/>
              </a:ext>
            </a:extLst>
          </p:cNvPr>
          <p:cNvSpPr/>
          <p:nvPr/>
        </p:nvSpPr>
        <p:spPr>
          <a:xfrm>
            <a:off x="7170881" y="182933"/>
            <a:ext cx="2723817" cy="805097"/>
          </a:xfrm>
          <a:prstGeom prst="ellipse">
            <a:avLst/>
          </a:prstGeom>
          <a:noFill/>
          <a:ln w="190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4" descr="Free dialog tip advice illustration">
            <a:extLst>
              <a:ext uri="{FF2B5EF4-FFF2-40B4-BE49-F238E27FC236}">
                <a16:creationId xmlns:a16="http://schemas.microsoft.com/office/drawing/2014/main" id="{2D5F3851-86DE-7934-FA9F-AA383540EDD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0474" y="1544718"/>
            <a:ext cx="2172474" cy="15444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68869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D0A7C09C-511D-F3F0-3C0F-AAF128209251}"/>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C5EC7652-7226-91B8-7E0B-5CB09B15F2A4}"/>
              </a:ext>
            </a:extLst>
          </p:cNvPr>
          <p:cNvSpPr/>
          <p:nvPr/>
        </p:nvSpPr>
        <p:spPr>
          <a:xfrm>
            <a:off x="10222302" y="267419"/>
            <a:ext cx="1859452" cy="252753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AEB9A814-C207-4A86-9B1F-955D65F169F4}"/>
              </a:ext>
            </a:extLst>
          </p:cNvPr>
          <p:cNvSpPr txBox="1"/>
          <p:nvPr/>
        </p:nvSpPr>
        <p:spPr>
          <a:xfrm>
            <a:off x="8960527" y="6199430"/>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pic>
        <p:nvPicPr>
          <p:cNvPr id="4" name="Picture 3">
            <a:extLst>
              <a:ext uri="{FF2B5EF4-FFF2-40B4-BE49-F238E27FC236}">
                <a16:creationId xmlns:a16="http://schemas.microsoft.com/office/drawing/2014/main" id="{2750D9F8-7548-EB36-3653-6E5B6FB2338F}"/>
              </a:ext>
            </a:extLst>
          </p:cNvPr>
          <p:cNvPicPr>
            <a:picLocks noChangeAspect="1"/>
          </p:cNvPicPr>
          <p:nvPr/>
        </p:nvPicPr>
        <p:blipFill>
          <a:blip r:embed="rId3"/>
          <a:stretch>
            <a:fillRect/>
          </a:stretch>
        </p:blipFill>
        <p:spPr>
          <a:xfrm>
            <a:off x="1292087" y="2341765"/>
            <a:ext cx="9774460" cy="3770800"/>
          </a:xfrm>
          <a:prstGeom prst="rect">
            <a:avLst/>
          </a:prstGeom>
        </p:spPr>
      </p:pic>
      <p:sp>
        <p:nvSpPr>
          <p:cNvPr id="12" name="TextBox 11">
            <a:extLst>
              <a:ext uri="{FF2B5EF4-FFF2-40B4-BE49-F238E27FC236}">
                <a16:creationId xmlns:a16="http://schemas.microsoft.com/office/drawing/2014/main" id="{37CF9CC3-700C-42AA-A736-CF685CD1DE66}"/>
              </a:ext>
            </a:extLst>
          </p:cNvPr>
          <p:cNvSpPr txBox="1"/>
          <p:nvPr/>
        </p:nvSpPr>
        <p:spPr>
          <a:xfrm>
            <a:off x="1890944" y="6193369"/>
            <a:ext cx="5874315" cy="461665"/>
          </a:xfrm>
          <a:prstGeom prst="rect">
            <a:avLst/>
          </a:prstGeom>
          <a:noFill/>
        </p:spPr>
        <p:txBody>
          <a:bodyPr wrap="square">
            <a:spAutoFit/>
          </a:bodyPr>
          <a:lstStyle/>
          <a:p>
            <a:r>
              <a:rPr lang="en-GB" sz="2400"/>
              <a:t> Visit </a:t>
            </a:r>
            <a:r>
              <a:rPr lang="en-GB" sz="2400">
                <a:hlinkClick r:id="rId4"/>
              </a:rPr>
              <a:t>gaming.lgfl.net </a:t>
            </a:r>
            <a:r>
              <a:rPr lang="en-GB" sz="2400"/>
              <a:t>for advice and activities</a:t>
            </a:r>
          </a:p>
        </p:txBody>
      </p:sp>
      <p:sp>
        <p:nvSpPr>
          <p:cNvPr id="3" name="TextBox 2">
            <a:extLst>
              <a:ext uri="{FF2B5EF4-FFF2-40B4-BE49-F238E27FC236}">
                <a16:creationId xmlns:a16="http://schemas.microsoft.com/office/drawing/2014/main" id="{9D2A8155-19D0-4BC2-BC4F-D621DDC8DB41}"/>
              </a:ext>
            </a:extLst>
          </p:cNvPr>
          <p:cNvSpPr txBox="1"/>
          <p:nvPr/>
        </p:nvSpPr>
        <p:spPr>
          <a:xfrm>
            <a:off x="1972431" y="1518968"/>
            <a:ext cx="10219569" cy="1015663"/>
          </a:xfrm>
          <a:prstGeom prst="rect">
            <a:avLst/>
          </a:prstGeom>
          <a:noFill/>
        </p:spPr>
        <p:txBody>
          <a:bodyPr wrap="square" rtlCol="0">
            <a:spAutoFit/>
          </a:bodyPr>
          <a:lstStyle/>
          <a:p>
            <a:pPr marL="342900" indent="-342900">
              <a:buFont typeface="Arial" panose="020B0604020202020204" pitchFamily="34" charset="0"/>
              <a:buChar char="•"/>
            </a:pPr>
            <a:r>
              <a:rPr lang="en-GB" sz="2000"/>
              <a:t>Are you familiar with who they are in </a:t>
            </a:r>
            <a:r>
              <a:rPr lang="en-GB" sz="2000" b="1">
                <a:solidFill>
                  <a:srgbClr val="FF0000"/>
                </a:solidFill>
              </a:rPr>
              <a:t>contact</a:t>
            </a:r>
            <a:r>
              <a:rPr lang="en-GB" sz="2000"/>
              <a:t> with whilst playing games?</a:t>
            </a:r>
          </a:p>
          <a:p>
            <a:pPr marL="342900" indent="-342900">
              <a:buFont typeface="Arial" panose="020B0604020202020204" pitchFamily="34" charset="0"/>
              <a:buChar char="•"/>
            </a:pPr>
            <a:r>
              <a:rPr lang="en-GB" sz="2000"/>
              <a:t>Have you asked about the </a:t>
            </a:r>
            <a:r>
              <a:rPr lang="en-GB" sz="2000" b="1">
                <a:solidFill>
                  <a:srgbClr val="FF0000"/>
                </a:solidFill>
              </a:rPr>
              <a:t>chat</a:t>
            </a:r>
            <a:r>
              <a:rPr lang="en-GB" sz="2000"/>
              <a:t> facility? </a:t>
            </a:r>
          </a:p>
          <a:p>
            <a:pPr marL="342900" indent="-342900">
              <a:buFont typeface="Arial" panose="020B0604020202020204" pitchFamily="34" charset="0"/>
              <a:buChar char="•"/>
            </a:pPr>
            <a:r>
              <a:rPr lang="en-GB" sz="2000"/>
              <a:t>Do you know the </a:t>
            </a:r>
            <a:r>
              <a:rPr lang="en-GB" sz="2000" b="1">
                <a:solidFill>
                  <a:srgbClr val="FF0000"/>
                </a:solidFill>
              </a:rPr>
              <a:t>content</a:t>
            </a:r>
            <a:r>
              <a:rPr lang="en-GB" sz="2000"/>
              <a:t> and </a:t>
            </a:r>
            <a:r>
              <a:rPr lang="en-GB" sz="2000" b="1">
                <a:solidFill>
                  <a:srgbClr val="FF0000"/>
                </a:solidFill>
              </a:rPr>
              <a:t>age</a:t>
            </a:r>
            <a:r>
              <a:rPr lang="en-GB" sz="2000">
                <a:solidFill>
                  <a:srgbClr val="FF0000"/>
                </a:solidFill>
              </a:rPr>
              <a:t> </a:t>
            </a:r>
            <a:r>
              <a:rPr lang="en-GB" sz="2000" b="1">
                <a:solidFill>
                  <a:srgbClr val="FF0000"/>
                </a:solidFill>
              </a:rPr>
              <a:t>restrictions</a:t>
            </a:r>
            <a:r>
              <a:rPr lang="en-GB" sz="2000">
                <a:solidFill>
                  <a:srgbClr val="FF0000"/>
                </a:solidFill>
              </a:rPr>
              <a:t> </a:t>
            </a:r>
            <a:r>
              <a:rPr lang="en-GB" sz="2000"/>
              <a:t>for these games? </a:t>
            </a:r>
          </a:p>
        </p:txBody>
      </p:sp>
      <p:sp>
        <p:nvSpPr>
          <p:cNvPr id="5" name="TextBox 4">
            <a:extLst>
              <a:ext uri="{FF2B5EF4-FFF2-40B4-BE49-F238E27FC236}">
                <a16:creationId xmlns:a16="http://schemas.microsoft.com/office/drawing/2014/main" id="{F634618F-B00C-A034-FB2C-933970C15598}"/>
              </a:ext>
            </a:extLst>
          </p:cNvPr>
          <p:cNvSpPr txBox="1"/>
          <p:nvPr/>
        </p:nvSpPr>
        <p:spPr>
          <a:xfrm>
            <a:off x="1890944" y="406083"/>
            <a:ext cx="10082593" cy="954107"/>
          </a:xfrm>
          <a:prstGeom prst="rect">
            <a:avLst/>
          </a:prstGeom>
          <a:noFill/>
        </p:spPr>
        <p:txBody>
          <a:bodyPr wrap="square">
            <a:spAutoFit/>
          </a:bodyPr>
          <a:lstStyle/>
          <a:p>
            <a:r>
              <a:rPr lang="en-GB" sz="2800" b="1" dirty="0"/>
              <a:t>Do you know the </a:t>
            </a:r>
            <a:r>
              <a:rPr lang="en-GB" sz="2800" b="1" dirty="0">
                <a:solidFill>
                  <a:srgbClr val="FF0000"/>
                </a:solidFill>
              </a:rPr>
              <a:t>DIFFERENCE</a:t>
            </a:r>
            <a:r>
              <a:rPr lang="en-GB" sz="2800" b="1" dirty="0"/>
              <a:t> between an </a:t>
            </a:r>
            <a:r>
              <a:rPr lang="en-GB" sz="2800" b="1" dirty="0">
                <a:solidFill>
                  <a:srgbClr val="FF0000"/>
                </a:solidFill>
              </a:rPr>
              <a:t>‘ONLINE’ FRIEND </a:t>
            </a:r>
            <a:r>
              <a:rPr lang="en-GB" sz="2800" b="1" dirty="0"/>
              <a:t>and a real one? How does this differ from your </a:t>
            </a:r>
            <a:r>
              <a:rPr lang="en-GB" sz="2800" b="1" dirty="0">
                <a:solidFill>
                  <a:srgbClr val="FF0000"/>
                </a:solidFill>
              </a:rPr>
              <a:t>CHILD’S VIEW</a:t>
            </a:r>
            <a:r>
              <a:rPr lang="en-GB" sz="2800" dirty="0"/>
              <a:t>?</a:t>
            </a:r>
            <a:endParaRPr lang="en-GB" dirty="0"/>
          </a:p>
        </p:txBody>
      </p:sp>
      <p:pic>
        <p:nvPicPr>
          <p:cNvPr id="6" name="Picture 5" descr="Free speech bubble talking chat illustration">
            <a:extLst>
              <a:ext uri="{FF2B5EF4-FFF2-40B4-BE49-F238E27FC236}">
                <a16:creationId xmlns:a16="http://schemas.microsoft.com/office/drawing/2014/main" id="{B9B9A6AC-C3F7-A4F6-A434-2422420814B7}"/>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301961" y="295193"/>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321E2E42-A641-BF8F-85B4-527DEE97974B}"/>
              </a:ext>
            </a:extLst>
          </p:cNvPr>
          <p:cNvSpPr/>
          <p:nvPr/>
        </p:nvSpPr>
        <p:spPr>
          <a:xfrm>
            <a:off x="2906038" y="3620022"/>
            <a:ext cx="964504" cy="46166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a:t>72%</a:t>
            </a:r>
          </a:p>
        </p:txBody>
      </p:sp>
      <p:sp>
        <p:nvSpPr>
          <p:cNvPr id="9" name="Rectangle 8">
            <a:extLst>
              <a:ext uri="{FF2B5EF4-FFF2-40B4-BE49-F238E27FC236}">
                <a16:creationId xmlns:a16="http://schemas.microsoft.com/office/drawing/2014/main" id="{4C5B8C2A-7689-9C2F-A03B-66C7D245626B}"/>
              </a:ext>
            </a:extLst>
          </p:cNvPr>
          <p:cNvSpPr/>
          <p:nvPr/>
        </p:nvSpPr>
        <p:spPr>
          <a:xfrm>
            <a:off x="2943616" y="4723294"/>
            <a:ext cx="964504" cy="46166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a:t>31%</a:t>
            </a:r>
          </a:p>
        </p:txBody>
      </p:sp>
      <p:sp>
        <p:nvSpPr>
          <p:cNvPr id="10" name="Rectangle 9">
            <a:extLst>
              <a:ext uri="{FF2B5EF4-FFF2-40B4-BE49-F238E27FC236}">
                <a16:creationId xmlns:a16="http://schemas.microsoft.com/office/drawing/2014/main" id="{451EE3E3-9F13-D7A9-FC26-A33A6CCC7EF2}"/>
              </a:ext>
            </a:extLst>
          </p:cNvPr>
          <p:cNvSpPr/>
          <p:nvPr/>
        </p:nvSpPr>
        <p:spPr>
          <a:xfrm>
            <a:off x="8478275" y="4723293"/>
            <a:ext cx="964504" cy="46166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a:t>31%</a:t>
            </a:r>
          </a:p>
        </p:txBody>
      </p:sp>
      <p:sp>
        <p:nvSpPr>
          <p:cNvPr id="13" name="Rectangle 12">
            <a:extLst>
              <a:ext uri="{FF2B5EF4-FFF2-40B4-BE49-F238E27FC236}">
                <a16:creationId xmlns:a16="http://schemas.microsoft.com/office/drawing/2014/main" id="{3AFD9B74-B557-1CF1-C637-E4029D0A4750}"/>
              </a:ext>
            </a:extLst>
          </p:cNvPr>
          <p:cNvSpPr/>
          <p:nvPr/>
        </p:nvSpPr>
        <p:spPr>
          <a:xfrm>
            <a:off x="8509348" y="3601165"/>
            <a:ext cx="964504" cy="46166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a:t>63%</a:t>
            </a:r>
          </a:p>
        </p:txBody>
      </p:sp>
    </p:spTree>
    <p:extLst>
      <p:ext uri="{BB962C8B-B14F-4D97-AF65-F5344CB8AC3E}">
        <p14:creationId xmlns:p14="http://schemas.microsoft.com/office/powerpoint/2010/main" val="26863100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3E160B-135F-1E50-7F72-3769035F8E3E}"/>
            </a:ext>
          </a:extLst>
        </p:cNvPr>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FF72E3CE-06C5-5BF7-C2F7-0B7B0772C782}"/>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BEF92F5A-40F4-9E67-1B44-7617A0BE553D}"/>
              </a:ext>
            </a:extLst>
          </p:cNvPr>
          <p:cNvSpPr/>
          <p:nvPr/>
        </p:nvSpPr>
        <p:spPr>
          <a:xfrm>
            <a:off x="10222302" y="267419"/>
            <a:ext cx="1859452" cy="252753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7E8984B6-81F5-9294-F05D-3F6914B56C2F}"/>
              </a:ext>
            </a:extLst>
          </p:cNvPr>
          <p:cNvSpPr txBox="1"/>
          <p:nvPr/>
        </p:nvSpPr>
        <p:spPr>
          <a:xfrm>
            <a:off x="8960527" y="6199430"/>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12" name="TextBox 11">
            <a:extLst>
              <a:ext uri="{FF2B5EF4-FFF2-40B4-BE49-F238E27FC236}">
                <a16:creationId xmlns:a16="http://schemas.microsoft.com/office/drawing/2014/main" id="{77494D71-7F65-31D4-B4C9-CA9A7B22416C}"/>
              </a:ext>
            </a:extLst>
          </p:cNvPr>
          <p:cNvSpPr txBox="1"/>
          <p:nvPr/>
        </p:nvSpPr>
        <p:spPr>
          <a:xfrm>
            <a:off x="1890944" y="6193369"/>
            <a:ext cx="5874315" cy="461665"/>
          </a:xfrm>
          <a:prstGeom prst="rect">
            <a:avLst/>
          </a:prstGeom>
          <a:noFill/>
        </p:spPr>
        <p:txBody>
          <a:bodyPr wrap="square">
            <a:spAutoFit/>
          </a:bodyPr>
          <a:lstStyle/>
          <a:p>
            <a:r>
              <a:rPr lang="en-GB" sz="2400"/>
              <a:t> Visit </a:t>
            </a:r>
            <a:r>
              <a:rPr lang="en-GB" sz="2400">
                <a:hlinkClick r:id="rId3"/>
              </a:rPr>
              <a:t>gaming.lgfl.net </a:t>
            </a:r>
            <a:r>
              <a:rPr lang="en-GB" sz="2400"/>
              <a:t>for advice and activities</a:t>
            </a:r>
          </a:p>
        </p:txBody>
      </p:sp>
      <p:sp>
        <p:nvSpPr>
          <p:cNvPr id="5" name="TextBox 4">
            <a:extLst>
              <a:ext uri="{FF2B5EF4-FFF2-40B4-BE49-F238E27FC236}">
                <a16:creationId xmlns:a16="http://schemas.microsoft.com/office/drawing/2014/main" id="{409C36FC-2A56-A9D0-C749-A56569700560}"/>
              </a:ext>
            </a:extLst>
          </p:cNvPr>
          <p:cNvSpPr txBox="1"/>
          <p:nvPr/>
        </p:nvSpPr>
        <p:spPr>
          <a:xfrm>
            <a:off x="1890944" y="406083"/>
            <a:ext cx="10082593" cy="523220"/>
          </a:xfrm>
          <a:prstGeom prst="rect">
            <a:avLst/>
          </a:prstGeom>
          <a:noFill/>
        </p:spPr>
        <p:txBody>
          <a:bodyPr wrap="square">
            <a:spAutoFit/>
          </a:bodyPr>
          <a:lstStyle/>
          <a:p>
            <a:r>
              <a:rPr lang="en-GB" sz="2800" b="1" dirty="0"/>
              <a:t>What are </a:t>
            </a:r>
            <a:r>
              <a:rPr lang="en-GB" sz="2800" b="1" dirty="0">
                <a:solidFill>
                  <a:srgbClr val="FF0000"/>
                </a:solidFill>
              </a:rPr>
              <a:t>YOU </a:t>
            </a:r>
            <a:r>
              <a:rPr lang="en-GB" sz="2800" b="1" dirty="0"/>
              <a:t>most</a:t>
            </a:r>
            <a:r>
              <a:rPr lang="en-GB" sz="2800" b="1" dirty="0">
                <a:solidFill>
                  <a:srgbClr val="FF0000"/>
                </a:solidFill>
              </a:rPr>
              <a:t> WORRIED </a:t>
            </a:r>
            <a:r>
              <a:rPr lang="en-GB" sz="2800" b="1" dirty="0"/>
              <a:t>about when it comes to </a:t>
            </a:r>
            <a:r>
              <a:rPr lang="en-GB" sz="2800" b="1" dirty="0">
                <a:solidFill>
                  <a:srgbClr val="FF0000"/>
                </a:solidFill>
              </a:rPr>
              <a:t>GAMING</a:t>
            </a:r>
            <a:r>
              <a:rPr lang="en-GB" sz="2800" dirty="0"/>
              <a:t>?</a:t>
            </a:r>
            <a:endParaRPr lang="en-GB" dirty="0"/>
          </a:p>
        </p:txBody>
      </p:sp>
      <p:pic>
        <p:nvPicPr>
          <p:cNvPr id="6" name="Picture 5" descr="Free speech bubble talking chat illustration">
            <a:extLst>
              <a:ext uri="{FF2B5EF4-FFF2-40B4-BE49-F238E27FC236}">
                <a16:creationId xmlns:a16="http://schemas.microsoft.com/office/drawing/2014/main" id="{E3598353-0E8F-D7BE-BBD0-C12D13175920}"/>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301961" y="295193"/>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1E481009-0041-5DDF-E66E-53FACAB0BF4C}"/>
              </a:ext>
            </a:extLst>
          </p:cNvPr>
          <p:cNvPicPr>
            <a:picLocks noChangeAspect="1"/>
          </p:cNvPicPr>
          <p:nvPr/>
        </p:nvPicPr>
        <p:blipFill>
          <a:blip r:embed="rId5"/>
          <a:stretch>
            <a:fillRect/>
          </a:stretch>
        </p:blipFill>
        <p:spPr>
          <a:xfrm>
            <a:off x="498094" y="1944408"/>
            <a:ext cx="11195811" cy="3717801"/>
          </a:xfrm>
          <a:prstGeom prst="rect">
            <a:avLst/>
          </a:prstGeom>
        </p:spPr>
      </p:pic>
    </p:spTree>
    <p:extLst>
      <p:ext uri="{BB962C8B-B14F-4D97-AF65-F5344CB8AC3E}">
        <p14:creationId xmlns:p14="http://schemas.microsoft.com/office/powerpoint/2010/main" val="21203976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A64B0C1B-BDA5-5A9A-00F8-2B586905455B}"/>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15" name="TextBox 14">
            <a:extLst>
              <a:ext uri="{FF2B5EF4-FFF2-40B4-BE49-F238E27FC236}">
                <a16:creationId xmlns:a16="http://schemas.microsoft.com/office/drawing/2014/main" id="{0ED4B726-26AD-AA80-EF5B-EE41F8E71A05}"/>
              </a:ext>
            </a:extLst>
          </p:cNvPr>
          <p:cNvSpPr txBox="1"/>
          <p:nvPr/>
        </p:nvSpPr>
        <p:spPr>
          <a:xfrm>
            <a:off x="337776" y="461096"/>
            <a:ext cx="11402148" cy="1138773"/>
          </a:xfrm>
          <a:prstGeom prst="rect">
            <a:avLst/>
          </a:prstGeom>
          <a:noFill/>
        </p:spPr>
        <p:txBody>
          <a:bodyPr wrap="square">
            <a:spAutoFit/>
          </a:bodyPr>
          <a:lstStyle/>
          <a:p>
            <a:r>
              <a:rPr lang="en-GB" sz="2800" b="1"/>
              <a:t>PEGI helps parents to make informed decisions when buying video games:</a:t>
            </a:r>
          </a:p>
          <a:p>
            <a:pPr marL="342900" indent="-342900">
              <a:buFont typeface="Arial" panose="020B0604020202020204" pitchFamily="34" charset="0"/>
              <a:buChar char="•"/>
            </a:pPr>
            <a:r>
              <a:rPr lang="en-GB" sz="2000"/>
              <a:t>The age rating confirms that the game content is appropriate for players of certain age</a:t>
            </a:r>
          </a:p>
          <a:p>
            <a:pPr marL="342900" indent="-342900">
              <a:buFont typeface="Arial" panose="020B0604020202020204" pitchFamily="34" charset="0"/>
              <a:buChar char="•"/>
            </a:pPr>
            <a:r>
              <a:rPr lang="en-GB" sz="2000"/>
              <a:t>It considers the age </a:t>
            </a:r>
            <a:r>
              <a:rPr lang="en-GB" sz="2000" b="1">
                <a:solidFill>
                  <a:srgbClr val="FF0000"/>
                </a:solidFill>
              </a:rPr>
              <a:t>suitability</a:t>
            </a:r>
            <a:r>
              <a:rPr lang="en-GB" sz="2000"/>
              <a:t> of a game, </a:t>
            </a:r>
            <a:r>
              <a:rPr lang="en-GB" sz="2000" b="1">
                <a:solidFill>
                  <a:srgbClr val="FF0000"/>
                </a:solidFill>
              </a:rPr>
              <a:t>not the level of difficulty</a:t>
            </a:r>
          </a:p>
        </p:txBody>
      </p:sp>
      <p:pic>
        <p:nvPicPr>
          <p:cNvPr id="4" name="Picture 3">
            <a:extLst>
              <a:ext uri="{FF2B5EF4-FFF2-40B4-BE49-F238E27FC236}">
                <a16:creationId xmlns:a16="http://schemas.microsoft.com/office/drawing/2014/main" id="{2155BBE3-158A-F98C-48B7-A722980E6DDF}"/>
              </a:ext>
            </a:extLst>
          </p:cNvPr>
          <p:cNvPicPr>
            <a:picLocks noChangeAspect="1"/>
          </p:cNvPicPr>
          <p:nvPr/>
        </p:nvPicPr>
        <p:blipFill>
          <a:blip r:embed="rId3"/>
          <a:stretch>
            <a:fillRect/>
          </a:stretch>
        </p:blipFill>
        <p:spPr>
          <a:xfrm>
            <a:off x="3542397" y="2021368"/>
            <a:ext cx="7879439" cy="4128892"/>
          </a:xfrm>
          <a:prstGeom prst="rect">
            <a:avLst/>
          </a:prstGeom>
        </p:spPr>
      </p:pic>
      <p:sp>
        <p:nvSpPr>
          <p:cNvPr id="7" name="TextBox 6">
            <a:extLst>
              <a:ext uri="{FF2B5EF4-FFF2-40B4-BE49-F238E27FC236}">
                <a16:creationId xmlns:a16="http://schemas.microsoft.com/office/drawing/2014/main" id="{7155D978-3777-6A71-8B2B-55884360F5FD}"/>
              </a:ext>
            </a:extLst>
          </p:cNvPr>
          <p:cNvSpPr txBox="1"/>
          <p:nvPr/>
        </p:nvSpPr>
        <p:spPr>
          <a:xfrm>
            <a:off x="3640311" y="6342636"/>
            <a:ext cx="6097280" cy="369332"/>
          </a:xfrm>
          <a:prstGeom prst="rect">
            <a:avLst/>
          </a:prstGeom>
          <a:noFill/>
        </p:spPr>
        <p:txBody>
          <a:bodyPr wrap="square">
            <a:spAutoFit/>
          </a:bodyPr>
          <a:lstStyle/>
          <a:p>
            <a:r>
              <a:rPr lang="en-GB">
                <a:hlinkClick r:id="rId4"/>
              </a:rPr>
              <a:t>pegi.info</a:t>
            </a:r>
            <a:endParaRPr lang="en-GB"/>
          </a:p>
        </p:txBody>
      </p:sp>
      <p:pic>
        <p:nvPicPr>
          <p:cNvPr id="5" name="Picture 4" descr="Free did you know speech balloon message illustration">
            <a:extLst>
              <a:ext uri="{FF2B5EF4-FFF2-40B4-BE49-F238E27FC236}">
                <a16:creationId xmlns:a16="http://schemas.microsoft.com/office/drawing/2014/main" id="{5BDD0549-18C5-745D-A1DD-F79D844544BB}"/>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452076" y="1599869"/>
            <a:ext cx="3031418" cy="30314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86700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RISKS AND NEGATIVE EXPERIENCES</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E7AFD89A-669A-9BA5-03C7-867E82E78AB8}"/>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5397" y="5832090"/>
            <a:ext cx="1290918" cy="923613"/>
          </a:xfrm>
          <a:prstGeom prst="rect">
            <a:avLst/>
          </a:prstGeom>
        </p:spPr>
      </p:pic>
    </p:spTree>
    <p:extLst>
      <p:ext uri="{BB962C8B-B14F-4D97-AF65-F5344CB8AC3E}">
        <p14:creationId xmlns:p14="http://schemas.microsoft.com/office/powerpoint/2010/main" val="10389792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06CA72-D068-1F47-F3F6-6F5B89A90BDA}"/>
              </a:ext>
            </a:extLst>
          </p:cNvPr>
          <p:cNvSpPr>
            <a:spLocks noGrp="1"/>
          </p:cNvSpPr>
          <p:nvPr>
            <p:ph type="title" idx="4294967295"/>
          </p:nvPr>
        </p:nvSpPr>
        <p:spPr>
          <a:xfrm>
            <a:off x="94022" y="84120"/>
            <a:ext cx="11439525" cy="806753"/>
          </a:xfrm>
        </p:spPr>
        <p:txBody>
          <a:bodyPr>
            <a:normAutofit/>
          </a:bodyPr>
          <a:lstStyle/>
          <a:p>
            <a:r>
              <a:rPr lang="en-GB" sz="2800" b="1" dirty="0">
                <a:latin typeface="+mn-lt"/>
                <a:ea typeface="+mn-ea"/>
                <a:cs typeface="+mn-cs"/>
              </a:rPr>
              <a:t>Current issues that schools are dealing with right now Include:</a:t>
            </a:r>
          </a:p>
        </p:txBody>
      </p:sp>
      <p:sp>
        <p:nvSpPr>
          <p:cNvPr id="3" name="Oval 2">
            <a:extLst>
              <a:ext uri="{FF2B5EF4-FFF2-40B4-BE49-F238E27FC236}">
                <a16:creationId xmlns:a16="http://schemas.microsoft.com/office/drawing/2014/main" id="{A1D8C72D-5645-C57C-A835-72E02C93BE70}"/>
              </a:ext>
            </a:extLst>
          </p:cNvPr>
          <p:cNvSpPr/>
          <p:nvPr/>
        </p:nvSpPr>
        <p:spPr>
          <a:xfrm>
            <a:off x="74516" y="2281442"/>
            <a:ext cx="2314983" cy="132556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b="1" dirty="0"/>
              <a:t>Bullying</a:t>
            </a:r>
          </a:p>
        </p:txBody>
      </p:sp>
      <p:sp>
        <p:nvSpPr>
          <p:cNvPr id="4" name="Oval 3">
            <a:extLst>
              <a:ext uri="{FF2B5EF4-FFF2-40B4-BE49-F238E27FC236}">
                <a16:creationId xmlns:a16="http://schemas.microsoft.com/office/drawing/2014/main" id="{385BF48C-54E2-F148-AA7F-725F761B31D4}"/>
              </a:ext>
            </a:extLst>
          </p:cNvPr>
          <p:cNvSpPr/>
          <p:nvPr/>
        </p:nvSpPr>
        <p:spPr>
          <a:xfrm>
            <a:off x="1450188" y="5477209"/>
            <a:ext cx="2285637" cy="1140977"/>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b="1" dirty="0"/>
              <a:t>Sexual extortion</a:t>
            </a:r>
          </a:p>
        </p:txBody>
      </p:sp>
      <p:sp>
        <p:nvSpPr>
          <p:cNvPr id="5" name="Oval 4">
            <a:extLst>
              <a:ext uri="{FF2B5EF4-FFF2-40B4-BE49-F238E27FC236}">
                <a16:creationId xmlns:a16="http://schemas.microsoft.com/office/drawing/2014/main" id="{F7B1CE47-FA32-437D-6EBE-BD930DB26B99}"/>
              </a:ext>
            </a:extLst>
          </p:cNvPr>
          <p:cNvSpPr/>
          <p:nvPr/>
        </p:nvSpPr>
        <p:spPr>
          <a:xfrm>
            <a:off x="3372306" y="745721"/>
            <a:ext cx="3372848" cy="1496404"/>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b="1" dirty="0"/>
              <a:t>Pornography</a:t>
            </a:r>
          </a:p>
        </p:txBody>
      </p:sp>
      <p:sp>
        <p:nvSpPr>
          <p:cNvPr id="11" name="Oval 10">
            <a:extLst>
              <a:ext uri="{FF2B5EF4-FFF2-40B4-BE49-F238E27FC236}">
                <a16:creationId xmlns:a16="http://schemas.microsoft.com/office/drawing/2014/main" id="{40925DB2-C54E-1E3A-AAA2-7D52543F6359}"/>
              </a:ext>
            </a:extLst>
          </p:cNvPr>
          <p:cNvSpPr/>
          <p:nvPr/>
        </p:nvSpPr>
        <p:spPr>
          <a:xfrm>
            <a:off x="6170416" y="5036094"/>
            <a:ext cx="3624979" cy="1750397"/>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b="1" dirty="0"/>
              <a:t>Disinformation   Misinformation </a:t>
            </a:r>
            <a:r>
              <a:rPr lang="en-GB" sz="1600" dirty="0"/>
              <a:t>what can you believe?</a:t>
            </a:r>
          </a:p>
        </p:txBody>
      </p:sp>
      <p:sp>
        <p:nvSpPr>
          <p:cNvPr id="12" name="Oval 11">
            <a:extLst>
              <a:ext uri="{FF2B5EF4-FFF2-40B4-BE49-F238E27FC236}">
                <a16:creationId xmlns:a16="http://schemas.microsoft.com/office/drawing/2014/main" id="{2613F387-1FCD-E8F2-1C5F-80BB78468391}"/>
              </a:ext>
            </a:extLst>
          </p:cNvPr>
          <p:cNvSpPr/>
          <p:nvPr/>
        </p:nvSpPr>
        <p:spPr>
          <a:xfrm>
            <a:off x="2402464" y="2281442"/>
            <a:ext cx="2700706" cy="2205995"/>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b="1" dirty="0"/>
              <a:t>Nudes </a:t>
            </a:r>
            <a:r>
              <a:rPr lang="en-GB" sz="2000" dirty="0"/>
              <a:t>pressure to share and receiving them</a:t>
            </a:r>
          </a:p>
        </p:txBody>
      </p:sp>
      <p:sp>
        <p:nvSpPr>
          <p:cNvPr id="14" name="Oval 13">
            <a:extLst>
              <a:ext uri="{FF2B5EF4-FFF2-40B4-BE49-F238E27FC236}">
                <a16:creationId xmlns:a16="http://schemas.microsoft.com/office/drawing/2014/main" id="{2656E697-AA4E-FB6F-C34C-82474A14E9DF}"/>
              </a:ext>
            </a:extLst>
          </p:cNvPr>
          <p:cNvSpPr/>
          <p:nvPr/>
        </p:nvSpPr>
        <p:spPr>
          <a:xfrm>
            <a:off x="3610580" y="4455504"/>
            <a:ext cx="2485419" cy="186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b="1" dirty="0"/>
              <a:t>Fake accounts </a:t>
            </a:r>
            <a:r>
              <a:rPr lang="en-GB" sz="2400" dirty="0"/>
              <a:t>profiles</a:t>
            </a:r>
          </a:p>
        </p:txBody>
      </p:sp>
      <p:sp>
        <p:nvSpPr>
          <p:cNvPr id="15" name="Oval 14">
            <a:extLst>
              <a:ext uri="{FF2B5EF4-FFF2-40B4-BE49-F238E27FC236}">
                <a16:creationId xmlns:a16="http://schemas.microsoft.com/office/drawing/2014/main" id="{359F8C25-A660-0E6A-0D7D-21004FF76D53}"/>
              </a:ext>
            </a:extLst>
          </p:cNvPr>
          <p:cNvSpPr/>
          <p:nvPr/>
        </p:nvSpPr>
        <p:spPr>
          <a:xfrm>
            <a:off x="9615309" y="4205135"/>
            <a:ext cx="2498499" cy="180080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b="1" dirty="0"/>
              <a:t>Self-harm suicide content</a:t>
            </a:r>
          </a:p>
        </p:txBody>
      </p:sp>
      <p:sp>
        <p:nvSpPr>
          <p:cNvPr id="16" name="Oval 15">
            <a:extLst>
              <a:ext uri="{FF2B5EF4-FFF2-40B4-BE49-F238E27FC236}">
                <a16:creationId xmlns:a16="http://schemas.microsoft.com/office/drawing/2014/main" id="{A63ACC9F-B293-EE48-6316-454363862CC9}"/>
              </a:ext>
            </a:extLst>
          </p:cNvPr>
          <p:cNvSpPr/>
          <p:nvPr/>
        </p:nvSpPr>
        <p:spPr>
          <a:xfrm>
            <a:off x="8613403" y="2196321"/>
            <a:ext cx="3351825" cy="1683783"/>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b="1" dirty="0"/>
              <a:t>Grooming   Exploitation</a:t>
            </a:r>
          </a:p>
        </p:txBody>
      </p:sp>
      <p:sp>
        <p:nvSpPr>
          <p:cNvPr id="17" name="Oval 16">
            <a:extLst>
              <a:ext uri="{FF2B5EF4-FFF2-40B4-BE49-F238E27FC236}">
                <a16:creationId xmlns:a16="http://schemas.microsoft.com/office/drawing/2014/main" id="{0E71C4A5-1778-0817-0DE1-22732BD8FCCE}"/>
              </a:ext>
            </a:extLst>
          </p:cNvPr>
          <p:cNvSpPr/>
          <p:nvPr/>
        </p:nvSpPr>
        <p:spPr>
          <a:xfrm>
            <a:off x="9812746" y="186261"/>
            <a:ext cx="2152482" cy="183733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t>An internet made for adults accessible to children</a:t>
            </a:r>
          </a:p>
        </p:txBody>
      </p:sp>
      <p:sp>
        <p:nvSpPr>
          <p:cNvPr id="7" name="Oval 6">
            <a:extLst>
              <a:ext uri="{FF2B5EF4-FFF2-40B4-BE49-F238E27FC236}">
                <a16:creationId xmlns:a16="http://schemas.microsoft.com/office/drawing/2014/main" id="{42F7AC7A-D470-A0EB-05A4-F8AD79AF8057}"/>
              </a:ext>
            </a:extLst>
          </p:cNvPr>
          <p:cNvSpPr/>
          <p:nvPr/>
        </p:nvSpPr>
        <p:spPr>
          <a:xfrm>
            <a:off x="757107" y="986234"/>
            <a:ext cx="2152482" cy="1140977"/>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b="1" dirty="0"/>
              <a:t>Gen AI</a:t>
            </a:r>
          </a:p>
        </p:txBody>
      </p:sp>
      <p:sp>
        <p:nvSpPr>
          <p:cNvPr id="9" name="Oval 8">
            <a:extLst>
              <a:ext uri="{FF2B5EF4-FFF2-40B4-BE49-F238E27FC236}">
                <a16:creationId xmlns:a16="http://schemas.microsoft.com/office/drawing/2014/main" id="{1D386ED1-95AE-3E0D-12C8-BE897C5ECE6E}"/>
              </a:ext>
            </a:extLst>
          </p:cNvPr>
          <p:cNvSpPr/>
          <p:nvPr/>
        </p:nvSpPr>
        <p:spPr>
          <a:xfrm>
            <a:off x="6861232" y="782107"/>
            <a:ext cx="2243349" cy="1923731"/>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t>Threats to harm family members if they don’t…</a:t>
            </a:r>
          </a:p>
        </p:txBody>
      </p:sp>
      <p:sp>
        <p:nvSpPr>
          <p:cNvPr id="10" name="Oval 9">
            <a:extLst>
              <a:ext uri="{FF2B5EF4-FFF2-40B4-BE49-F238E27FC236}">
                <a16:creationId xmlns:a16="http://schemas.microsoft.com/office/drawing/2014/main" id="{202D7BA6-F2E4-0DD9-9F33-1FCD84581A36}"/>
              </a:ext>
            </a:extLst>
          </p:cNvPr>
          <p:cNvSpPr/>
          <p:nvPr/>
        </p:nvSpPr>
        <p:spPr>
          <a:xfrm>
            <a:off x="52556" y="3841703"/>
            <a:ext cx="2751786" cy="150336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b="1" dirty="0"/>
              <a:t>Violent misogyny</a:t>
            </a:r>
          </a:p>
        </p:txBody>
      </p:sp>
      <p:sp>
        <p:nvSpPr>
          <p:cNvPr id="21" name="Oval 20">
            <a:extLst>
              <a:ext uri="{FF2B5EF4-FFF2-40B4-BE49-F238E27FC236}">
                <a16:creationId xmlns:a16="http://schemas.microsoft.com/office/drawing/2014/main" id="{6F1974E5-202C-3CC3-7CA0-3C83A33E1618}"/>
              </a:ext>
            </a:extLst>
          </p:cNvPr>
          <p:cNvSpPr/>
          <p:nvPr/>
        </p:nvSpPr>
        <p:spPr>
          <a:xfrm>
            <a:off x="5103170" y="2203680"/>
            <a:ext cx="2147080" cy="160698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b="1" dirty="0"/>
              <a:t>Lack of role models</a:t>
            </a:r>
          </a:p>
        </p:txBody>
      </p:sp>
      <p:sp>
        <p:nvSpPr>
          <p:cNvPr id="6" name="Oval 5">
            <a:extLst>
              <a:ext uri="{FF2B5EF4-FFF2-40B4-BE49-F238E27FC236}">
                <a16:creationId xmlns:a16="http://schemas.microsoft.com/office/drawing/2014/main" id="{CFADF65C-D5D3-3539-2AA6-9C550EE82B8A}"/>
              </a:ext>
            </a:extLst>
          </p:cNvPr>
          <p:cNvSpPr/>
          <p:nvPr/>
        </p:nvSpPr>
        <p:spPr>
          <a:xfrm>
            <a:off x="6201922" y="3624547"/>
            <a:ext cx="3624980" cy="133141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b="1" dirty="0"/>
              <a:t>Radicalisation</a:t>
            </a:r>
            <a:endParaRPr lang="en-GB" sz="2800" b="1" dirty="0"/>
          </a:p>
        </p:txBody>
      </p:sp>
    </p:spTree>
    <p:extLst>
      <p:ext uri="{BB962C8B-B14F-4D97-AF65-F5344CB8AC3E}">
        <p14:creationId xmlns:p14="http://schemas.microsoft.com/office/powerpoint/2010/main" val="1107789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1000"/>
                            </p:stCondLst>
                            <p:childTnLst>
                              <p:par>
                                <p:cTn id="9" presetID="10" presetClass="entr" presetSubtype="0" fill="hold" grpId="0" nodeType="afterEffect">
                                  <p:stCondLst>
                                    <p:cond delay="10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par>
                          <p:cTn id="12" fill="hold">
                            <p:stCondLst>
                              <p:cond delay="1600"/>
                            </p:stCondLst>
                            <p:childTnLst>
                              <p:par>
                                <p:cTn id="13" presetID="10" presetClass="entr" presetSubtype="0" fill="hold" grpId="0" nodeType="afterEffect">
                                  <p:stCondLst>
                                    <p:cond delay="1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childTnLst>
                          </p:cTn>
                        </p:par>
                        <p:par>
                          <p:cTn id="16" fill="hold">
                            <p:stCondLst>
                              <p:cond delay="2200"/>
                            </p:stCondLst>
                            <p:childTnLst>
                              <p:par>
                                <p:cTn id="17" presetID="10" presetClass="entr" presetSubtype="0" fill="hold" grpId="0" nodeType="afterEffect">
                                  <p:stCondLst>
                                    <p:cond delay="10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p:stCondLst>
                              <p:cond delay="2800"/>
                            </p:stCondLst>
                            <p:childTnLst>
                              <p:par>
                                <p:cTn id="21" presetID="10" presetClass="entr" presetSubtype="0" fill="hold" grpId="0" nodeType="afterEffect">
                                  <p:stCondLst>
                                    <p:cond delay="10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childTnLst>
                          </p:cTn>
                        </p:par>
                        <p:par>
                          <p:cTn id="24" fill="hold">
                            <p:stCondLst>
                              <p:cond delay="3400"/>
                            </p:stCondLst>
                            <p:childTnLst>
                              <p:par>
                                <p:cTn id="25" presetID="10" presetClass="entr" presetSubtype="0" fill="hold" grpId="0" nodeType="afterEffect">
                                  <p:stCondLst>
                                    <p:cond delay="10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par>
                          <p:cTn id="28" fill="hold">
                            <p:stCondLst>
                              <p:cond delay="4000"/>
                            </p:stCondLst>
                            <p:childTnLst>
                              <p:par>
                                <p:cTn id="29" presetID="10" presetClass="entr" presetSubtype="0" fill="hold" grpId="0" nodeType="afterEffect">
                                  <p:stCondLst>
                                    <p:cond delay="10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500"/>
                                        <p:tgtEl>
                                          <p:spTgt spid="17"/>
                                        </p:tgtEl>
                                      </p:cBhvr>
                                    </p:animEffect>
                                  </p:childTnLst>
                                </p:cTn>
                              </p:par>
                            </p:childTnLst>
                          </p:cTn>
                        </p:par>
                        <p:par>
                          <p:cTn id="32" fill="hold">
                            <p:stCondLst>
                              <p:cond delay="4600"/>
                            </p:stCondLst>
                            <p:childTnLst>
                              <p:par>
                                <p:cTn id="33" presetID="10" presetClass="entr" presetSubtype="0" fill="hold" grpId="0" nodeType="afterEffect">
                                  <p:stCondLst>
                                    <p:cond delay="10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500"/>
                                        <p:tgtEl>
                                          <p:spTgt spid="11"/>
                                        </p:tgtEl>
                                      </p:cBhvr>
                                    </p:animEffect>
                                  </p:childTnLst>
                                </p:cTn>
                              </p:par>
                            </p:childTnLst>
                          </p:cTn>
                        </p:par>
                        <p:par>
                          <p:cTn id="36" fill="hold">
                            <p:stCondLst>
                              <p:cond delay="5200"/>
                            </p:stCondLst>
                            <p:childTnLst>
                              <p:par>
                                <p:cTn id="37" presetID="10" presetClass="entr" presetSubtype="0" fill="hold" grpId="0" nodeType="afterEffect">
                                  <p:stCondLst>
                                    <p:cond delay="10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fade">
                                      <p:cBhvr>
                                        <p:cTn id="44" dur="500"/>
                                        <p:tgtEl>
                                          <p:spTgt spid="7"/>
                                        </p:tgtEl>
                                      </p:cBhvr>
                                    </p:animEffect>
                                  </p:childTnLst>
                                </p:cTn>
                              </p:par>
                            </p:childTnLst>
                          </p:cTn>
                        </p:par>
                        <p:par>
                          <p:cTn id="45" fill="hold">
                            <p:stCondLst>
                              <p:cond delay="500"/>
                            </p:stCondLst>
                            <p:childTnLst>
                              <p:par>
                                <p:cTn id="46" presetID="10" presetClass="entr" presetSubtype="0" fill="hold" grpId="0" nodeType="afterEffect">
                                  <p:stCondLst>
                                    <p:cond delay="100"/>
                                  </p:stCondLst>
                                  <p:childTnLst>
                                    <p:set>
                                      <p:cBhvr>
                                        <p:cTn id="47" dur="1" fill="hold">
                                          <p:stCondLst>
                                            <p:cond delay="0"/>
                                          </p:stCondLst>
                                        </p:cTn>
                                        <p:tgtEl>
                                          <p:spTgt spid="9"/>
                                        </p:tgtEl>
                                        <p:attrNameLst>
                                          <p:attrName>style.visibility</p:attrName>
                                        </p:attrNameLst>
                                      </p:cBhvr>
                                      <p:to>
                                        <p:strVal val="visible"/>
                                      </p:to>
                                    </p:set>
                                    <p:animEffect transition="in" filter="fade">
                                      <p:cBhvr>
                                        <p:cTn id="48" dur="500"/>
                                        <p:tgtEl>
                                          <p:spTgt spid="9"/>
                                        </p:tgtEl>
                                      </p:cBhvr>
                                    </p:animEffect>
                                  </p:childTnLst>
                                </p:cTn>
                              </p:par>
                            </p:childTnLst>
                          </p:cTn>
                        </p:par>
                        <p:par>
                          <p:cTn id="49" fill="hold">
                            <p:stCondLst>
                              <p:cond delay="1100"/>
                            </p:stCondLst>
                            <p:childTnLst>
                              <p:par>
                                <p:cTn id="50" presetID="10" presetClass="entr" presetSubtype="0" fill="hold" grpId="0" nodeType="afterEffect">
                                  <p:stCondLst>
                                    <p:cond delay="100"/>
                                  </p:stCondLst>
                                  <p:childTnLst>
                                    <p:set>
                                      <p:cBhvr>
                                        <p:cTn id="51" dur="1" fill="hold">
                                          <p:stCondLst>
                                            <p:cond delay="0"/>
                                          </p:stCondLst>
                                        </p:cTn>
                                        <p:tgtEl>
                                          <p:spTgt spid="10"/>
                                        </p:tgtEl>
                                        <p:attrNameLst>
                                          <p:attrName>style.visibility</p:attrName>
                                        </p:attrNameLst>
                                      </p:cBhvr>
                                      <p:to>
                                        <p:strVal val="visible"/>
                                      </p:to>
                                    </p:set>
                                    <p:animEffect transition="in" filter="fade">
                                      <p:cBhvr>
                                        <p:cTn id="52" dur="500"/>
                                        <p:tgtEl>
                                          <p:spTgt spid="10"/>
                                        </p:tgtEl>
                                      </p:cBhvr>
                                    </p:animEffect>
                                  </p:childTnLst>
                                </p:cTn>
                              </p:par>
                            </p:childTnLst>
                          </p:cTn>
                        </p:par>
                        <p:par>
                          <p:cTn id="53" fill="hold">
                            <p:stCondLst>
                              <p:cond delay="1700"/>
                            </p:stCondLst>
                            <p:childTnLst>
                              <p:par>
                                <p:cTn id="54" presetID="10" presetClass="entr" presetSubtype="0" fill="hold" grpId="0" nodeType="afterEffect">
                                  <p:stCondLst>
                                    <p:cond delay="100"/>
                                  </p:stCondLst>
                                  <p:childTnLst>
                                    <p:set>
                                      <p:cBhvr>
                                        <p:cTn id="55" dur="1" fill="hold">
                                          <p:stCondLst>
                                            <p:cond delay="0"/>
                                          </p:stCondLst>
                                        </p:cTn>
                                        <p:tgtEl>
                                          <p:spTgt spid="21"/>
                                        </p:tgtEl>
                                        <p:attrNameLst>
                                          <p:attrName>style.visibility</p:attrName>
                                        </p:attrNameLst>
                                      </p:cBhvr>
                                      <p:to>
                                        <p:strVal val="visible"/>
                                      </p:to>
                                    </p:set>
                                    <p:animEffect transition="in" filter="fade">
                                      <p:cBhvr>
                                        <p:cTn id="56" dur="500"/>
                                        <p:tgtEl>
                                          <p:spTgt spid="21"/>
                                        </p:tgtEl>
                                      </p:cBhvr>
                                    </p:animEffect>
                                  </p:childTnLst>
                                </p:cTn>
                              </p:par>
                            </p:childTnLst>
                          </p:cTn>
                        </p:par>
                        <p:par>
                          <p:cTn id="57" fill="hold">
                            <p:stCondLst>
                              <p:cond delay="2300"/>
                            </p:stCondLst>
                            <p:childTnLst>
                              <p:par>
                                <p:cTn id="58" presetID="10" presetClass="entr" presetSubtype="0" fill="hold" grpId="0" nodeType="afterEffect">
                                  <p:stCondLst>
                                    <p:cond delay="100"/>
                                  </p:stCondLst>
                                  <p:childTnLst>
                                    <p:set>
                                      <p:cBhvr>
                                        <p:cTn id="59" dur="1" fill="hold">
                                          <p:stCondLst>
                                            <p:cond delay="0"/>
                                          </p:stCondLst>
                                        </p:cTn>
                                        <p:tgtEl>
                                          <p:spTgt spid="6"/>
                                        </p:tgtEl>
                                        <p:attrNameLst>
                                          <p:attrName>style.visibility</p:attrName>
                                        </p:attrNameLst>
                                      </p:cBhvr>
                                      <p:to>
                                        <p:strVal val="visible"/>
                                      </p:to>
                                    </p:set>
                                    <p:animEffect transition="in" filter="fade">
                                      <p:cBhvr>
                                        <p:cTn id="6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11" grpId="0" animBg="1"/>
      <p:bldP spid="12" grpId="0" animBg="1"/>
      <p:bldP spid="14" grpId="0" animBg="1"/>
      <p:bldP spid="15" grpId="0" animBg="1"/>
      <p:bldP spid="16" grpId="0" animBg="1"/>
      <p:bldP spid="17" grpId="0" animBg="1"/>
      <p:bldP spid="7" grpId="0" animBg="1"/>
      <p:bldP spid="9" grpId="0" animBg="1"/>
      <p:bldP spid="10" grpId="0" animBg="1"/>
      <p:bldP spid="21" grpId="0" animBg="1"/>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3" name="TextBox 2">
            <a:extLst>
              <a:ext uri="{FF2B5EF4-FFF2-40B4-BE49-F238E27FC236}">
                <a16:creationId xmlns:a16="http://schemas.microsoft.com/office/drawing/2014/main" id="{0CA41A4B-8B35-B4C4-1D54-63CF0F31C6F9}"/>
              </a:ext>
            </a:extLst>
          </p:cNvPr>
          <p:cNvSpPr txBox="1"/>
          <p:nvPr/>
        </p:nvSpPr>
        <p:spPr>
          <a:xfrm>
            <a:off x="491090" y="487091"/>
            <a:ext cx="9991919" cy="523220"/>
          </a:xfrm>
          <a:prstGeom prst="rect">
            <a:avLst/>
          </a:prstGeom>
          <a:noFill/>
        </p:spPr>
        <p:txBody>
          <a:bodyPr wrap="square" rtlCol="0">
            <a:spAutoFit/>
          </a:bodyPr>
          <a:lstStyle/>
          <a:p>
            <a:r>
              <a:rPr lang="en-GB" sz="2800" b="1"/>
              <a:t>So what are the </a:t>
            </a:r>
            <a:r>
              <a:rPr lang="en-GB" sz="2800" b="1">
                <a:solidFill>
                  <a:srgbClr val="FF0000"/>
                </a:solidFill>
              </a:rPr>
              <a:t>RISKS</a:t>
            </a:r>
            <a:r>
              <a:rPr lang="en-GB" sz="2800" b="1"/>
              <a:t>? </a:t>
            </a:r>
            <a:endParaRPr lang="en-GB" sz="2800">
              <a:highlight>
                <a:srgbClr val="FFFF00"/>
              </a:highlight>
            </a:endParaRPr>
          </a:p>
        </p:txBody>
      </p:sp>
      <p:sp>
        <p:nvSpPr>
          <p:cNvPr id="10" name="TextBox 9">
            <a:extLst>
              <a:ext uri="{FF2B5EF4-FFF2-40B4-BE49-F238E27FC236}">
                <a16:creationId xmlns:a16="http://schemas.microsoft.com/office/drawing/2014/main" id="{01A09C44-BAAE-BB4E-5B65-012C5B546349}"/>
              </a:ext>
            </a:extLst>
          </p:cNvPr>
          <p:cNvSpPr txBox="1"/>
          <p:nvPr/>
        </p:nvSpPr>
        <p:spPr>
          <a:xfrm>
            <a:off x="7761249" y="6379008"/>
            <a:ext cx="4346604" cy="369332"/>
          </a:xfrm>
          <a:prstGeom prst="rect">
            <a:avLst/>
          </a:prstGeom>
          <a:noFill/>
        </p:spPr>
        <p:txBody>
          <a:bodyPr wrap="square">
            <a:spAutoFit/>
          </a:bodyPr>
          <a:lstStyle/>
          <a:p>
            <a:r>
              <a:rPr lang="en-GB"/>
              <a:t>Keeping Children Safe in Education</a:t>
            </a:r>
          </a:p>
        </p:txBody>
      </p:sp>
      <p:sp>
        <p:nvSpPr>
          <p:cNvPr id="7" name="TextBox 6">
            <a:extLst>
              <a:ext uri="{FF2B5EF4-FFF2-40B4-BE49-F238E27FC236}">
                <a16:creationId xmlns:a16="http://schemas.microsoft.com/office/drawing/2014/main" id="{106A78A9-5EDF-C2C4-8BBC-BCBE349AD249}"/>
              </a:ext>
            </a:extLst>
          </p:cNvPr>
          <p:cNvSpPr txBox="1"/>
          <p:nvPr/>
        </p:nvSpPr>
        <p:spPr>
          <a:xfrm>
            <a:off x="1521099" y="1331321"/>
            <a:ext cx="9571443" cy="1077218"/>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GB" sz="2800" b="1" dirty="0">
                <a:solidFill>
                  <a:schemeClr val="accent1"/>
                </a:solidFill>
              </a:rPr>
              <a:t>content: </a:t>
            </a:r>
            <a:r>
              <a:rPr lang="en-GB" dirty="0"/>
              <a:t>being exposed to illegal, inappropriate, or harmful content, for example: </a:t>
            </a:r>
            <a:r>
              <a:rPr lang="en-GB" b="1" dirty="0"/>
              <a:t>pornography, racism, misogyny, self-harm, suicide, antisemitism, radicalisation, extremism, </a:t>
            </a:r>
            <a:r>
              <a:rPr lang="en-GB" b="1" dirty="0">
                <a:solidFill>
                  <a:schemeClr val="tx1"/>
                </a:solidFill>
              </a:rPr>
              <a:t>misinformation, disinformation </a:t>
            </a:r>
            <a:r>
              <a:rPr lang="en-GB" dirty="0">
                <a:solidFill>
                  <a:schemeClr val="tx1"/>
                </a:solidFill>
              </a:rPr>
              <a:t>(including fake news) and </a:t>
            </a:r>
            <a:r>
              <a:rPr lang="en-GB" b="1" dirty="0">
                <a:solidFill>
                  <a:schemeClr val="tx1"/>
                </a:solidFill>
              </a:rPr>
              <a:t>conspiracy theories</a:t>
            </a:r>
            <a:r>
              <a:rPr lang="en-GB" dirty="0">
                <a:solidFill>
                  <a:schemeClr val="tx1"/>
                </a:solidFill>
              </a:rPr>
              <a:t>. </a:t>
            </a:r>
            <a:endParaRPr lang="en-GB" dirty="0"/>
          </a:p>
        </p:txBody>
      </p:sp>
      <p:sp>
        <p:nvSpPr>
          <p:cNvPr id="9" name="TextBox 8">
            <a:extLst>
              <a:ext uri="{FF2B5EF4-FFF2-40B4-BE49-F238E27FC236}">
                <a16:creationId xmlns:a16="http://schemas.microsoft.com/office/drawing/2014/main" id="{1899D77F-8022-9AAC-1DB3-A67555C43440}"/>
              </a:ext>
            </a:extLst>
          </p:cNvPr>
          <p:cNvSpPr txBox="1"/>
          <p:nvPr/>
        </p:nvSpPr>
        <p:spPr>
          <a:xfrm>
            <a:off x="1521100" y="2783467"/>
            <a:ext cx="9571442" cy="107721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GB" sz="2800" b="1">
                <a:solidFill>
                  <a:schemeClr val="accent2"/>
                </a:solidFill>
              </a:rPr>
              <a:t>contact</a:t>
            </a:r>
            <a:r>
              <a:rPr lang="en-GB" sz="2800">
                <a:solidFill>
                  <a:schemeClr val="accent2"/>
                </a:solidFill>
              </a:rPr>
              <a:t>: </a:t>
            </a:r>
            <a:r>
              <a:rPr lang="en-GB"/>
              <a:t>being subjected to harmful online </a:t>
            </a:r>
            <a:r>
              <a:rPr lang="en-GB" b="1"/>
              <a:t>interaction</a:t>
            </a:r>
            <a:r>
              <a:rPr lang="en-GB"/>
              <a:t> with other users; for example: peer to </a:t>
            </a:r>
            <a:r>
              <a:rPr lang="en-GB" b="1"/>
              <a:t>peer pressure</a:t>
            </a:r>
            <a:r>
              <a:rPr lang="en-GB"/>
              <a:t>, commercial </a:t>
            </a:r>
            <a:r>
              <a:rPr lang="en-GB" b="1"/>
              <a:t>advertising</a:t>
            </a:r>
            <a:r>
              <a:rPr lang="en-GB"/>
              <a:t> and </a:t>
            </a:r>
            <a:r>
              <a:rPr lang="en-GB" b="1"/>
              <a:t>adults posing as childre</a:t>
            </a:r>
            <a:r>
              <a:rPr lang="en-GB"/>
              <a:t>n or young adults with the intention to </a:t>
            </a:r>
            <a:r>
              <a:rPr lang="en-GB" b="1"/>
              <a:t>groom</a:t>
            </a:r>
            <a:r>
              <a:rPr lang="en-GB"/>
              <a:t> or </a:t>
            </a:r>
            <a:r>
              <a:rPr lang="en-GB" b="1"/>
              <a:t>exploit</a:t>
            </a:r>
            <a:r>
              <a:rPr lang="en-GB"/>
              <a:t> them for </a:t>
            </a:r>
            <a:r>
              <a:rPr lang="en-GB" b="1"/>
              <a:t>sexual</a:t>
            </a:r>
            <a:r>
              <a:rPr lang="en-GB"/>
              <a:t>, </a:t>
            </a:r>
            <a:r>
              <a:rPr lang="en-GB" b="1"/>
              <a:t>criminal</a:t>
            </a:r>
            <a:r>
              <a:rPr lang="en-GB"/>
              <a:t>, </a:t>
            </a:r>
            <a:r>
              <a:rPr lang="en-GB" b="1"/>
              <a:t>financial</a:t>
            </a:r>
            <a:r>
              <a:rPr lang="en-GB"/>
              <a:t> or other purposes</a:t>
            </a:r>
          </a:p>
        </p:txBody>
      </p:sp>
      <p:sp>
        <p:nvSpPr>
          <p:cNvPr id="12" name="TextBox 11">
            <a:extLst>
              <a:ext uri="{FF2B5EF4-FFF2-40B4-BE49-F238E27FC236}">
                <a16:creationId xmlns:a16="http://schemas.microsoft.com/office/drawing/2014/main" id="{5CDA559B-4719-04DB-6D5B-FCB35FC9B89A}"/>
              </a:ext>
            </a:extLst>
          </p:cNvPr>
          <p:cNvSpPr txBox="1"/>
          <p:nvPr/>
        </p:nvSpPr>
        <p:spPr>
          <a:xfrm>
            <a:off x="1521100" y="4148525"/>
            <a:ext cx="9571442" cy="800219"/>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GB" sz="2800" b="1" dirty="0">
                <a:solidFill>
                  <a:schemeClr val="accent6"/>
                </a:solidFill>
              </a:rPr>
              <a:t>conduct: </a:t>
            </a:r>
            <a:r>
              <a:rPr lang="en-GB" dirty="0"/>
              <a:t>online </a:t>
            </a:r>
            <a:r>
              <a:rPr lang="en-GB" b="1" dirty="0"/>
              <a:t>behaviour</a:t>
            </a:r>
            <a:r>
              <a:rPr lang="en-GB" dirty="0"/>
              <a:t> that increases the likelihood of, or </a:t>
            </a:r>
            <a:r>
              <a:rPr lang="en-GB" b="1" dirty="0"/>
              <a:t>causes, harm</a:t>
            </a:r>
            <a:r>
              <a:rPr lang="en-GB" dirty="0"/>
              <a:t>;  sharing and receiving </a:t>
            </a:r>
            <a:r>
              <a:rPr lang="en-GB" b="1" dirty="0"/>
              <a:t>explicit images</a:t>
            </a:r>
            <a:r>
              <a:rPr lang="en-GB" dirty="0"/>
              <a:t> (e.g. </a:t>
            </a:r>
            <a:r>
              <a:rPr lang="en-GB" b="1" dirty="0"/>
              <a:t>nudes</a:t>
            </a:r>
            <a:r>
              <a:rPr lang="en-GB" dirty="0"/>
              <a:t> and semi-nudes and/or </a:t>
            </a:r>
            <a:r>
              <a:rPr lang="en-GB" b="1" dirty="0"/>
              <a:t>pornography</a:t>
            </a:r>
            <a:r>
              <a:rPr lang="en-GB" dirty="0"/>
              <a:t> and online </a:t>
            </a:r>
            <a:r>
              <a:rPr lang="en-GB" b="1" dirty="0"/>
              <a:t>bullying</a:t>
            </a:r>
          </a:p>
        </p:txBody>
      </p:sp>
      <p:sp>
        <p:nvSpPr>
          <p:cNvPr id="4" name="TextBox 3">
            <a:extLst>
              <a:ext uri="{FF2B5EF4-FFF2-40B4-BE49-F238E27FC236}">
                <a16:creationId xmlns:a16="http://schemas.microsoft.com/office/drawing/2014/main" id="{750B7F5A-2510-900D-772E-1E5484D12CA8}"/>
              </a:ext>
            </a:extLst>
          </p:cNvPr>
          <p:cNvSpPr txBox="1"/>
          <p:nvPr/>
        </p:nvSpPr>
        <p:spPr>
          <a:xfrm>
            <a:off x="1521099" y="5249436"/>
            <a:ext cx="9571441" cy="800219"/>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GB" sz="2800" b="1">
                <a:solidFill>
                  <a:srgbClr val="7030A0"/>
                </a:solidFill>
              </a:rPr>
              <a:t>commerce: </a:t>
            </a:r>
            <a:r>
              <a:rPr lang="en-GB"/>
              <a:t>risks such as online</a:t>
            </a:r>
            <a:r>
              <a:rPr lang="en-GB" b="1"/>
              <a:t> gambling</a:t>
            </a:r>
            <a:r>
              <a:rPr lang="en-GB"/>
              <a:t>, </a:t>
            </a:r>
            <a:r>
              <a:rPr lang="en-GB" b="1"/>
              <a:t>inappropriate advertising</a:t>
            </a:r>
            <a:r>
              <a:rPr lang="en-GB"/>
              <a:t>, </a:t>
            </a:r>
            <a:r>
              <a:rPr lang="en-GB" b="1"/>
              <a:t>phishing</a:t>
            </a:r>
            <a:r>
              <a:rPr lang="en-GB"/>
              <a:t> and or </a:t>
            </a:r>
            <a:r>
              <a:rPr lang="en-GB" b="1"/>
              <a:t>financial scams</a:t>
            </a:r>
          </a:p>
        </p:txBody>
      </p:sp>
    </p:spTree>
    <p:extLst>
      <p:ext uri="{BB962C8B-B14F-4D97-AF65-F5344CB8AC3E}">
        <p14:creationId xmlns:p14="http://schemas.microsoft.com/office/powerpoint/2010/main" val="12615503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B50E5C-58A0-D529-6560-4848AFD3AE17}"/>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8A2D4132-4A39-E251-B9B6-CA78DF2D2144}"/>
              </a:ext>
            </a:extLst>
          </p:cNvPr>
          <p:cNvSpPr txBox="1"/>
          <p:nvPr/>
        </p:nvSpPr>
        <p:spPr>
          <a:xfrm>
            <a:off x="256203" y="362033"/>
            <a:ext cx="11498972" cy="646331"/>
          </a:xfrm>
          <a:prstGeom prst="rect">
            <a:avLst/>
          </a:prstGeom>
          <a:noFill/>
        </p:spPr>
        <p:txBody>
          <a:bodyPr wrap="square" rtlCol="0">
            <a:spAutoFit/>
          </a:bodyPr>
          <a:lstStyle/>
          <a:p>
            <a:r>
              <a:rPr lang="en-GB" sz="3600" b="1" dirty="0">
                <a:ea typeface="Calibri" panose="020F0502020204030204" pitchFamily="34" charset="0"/>
                <a:cs typeface="Calibri" panose="020F0502020204030204" pitchFamily="34" charset="0"/>
              </a:rPr>
              <a:t>Half of children say they use artificial intelligence (AI) tools</a:t>
            </a:r>
            <a:endParaRPr lang="en-GB" sz="3600" b="1" dirty="0"/>
          </a:p>
        </p:txBody>
      </p:sp>
      <p:pic>
        <p:nvPicPr>
          <p:cNvPr id="4" name="Picture 3" descr="A screenshot of a computer&#10;&#10;Description automatically generated">
            <a:extLst>
              <a:ext uri="{FF2B5EF4-FFF2-40B4-BE49-F238E27FC236}">
                <a16:creationId xmlns:a16="http://schemas.microsoft.com/office/drawing/2014/main" id="{30837529-5F3E-6256-E8F4-DEBBF69492CF}"/>
              </a:ext>
            </a:extLst>
          </p:cNvPr>
          <p:cNvPicPr>
            <a:picLocks noChangeAspect="1"/>
          </p:cNvPicPr>
          <p:nvPr/>
        </p:nvPicPr>
        <p:blipFill rotWithShape="1">
          <a:blip r:embed="rId3"/>
          <a:srcRect b="48600"/>
          <a:stretch/>
        </p:blipFill>
        <p:spPr bwMode="auto">
          <a:xfrm>
            <a:off x="0" y="1008364"/>
            <a:ext cx="8485332" cy="3566134"/>
          </a:xfrm>
          <a:prstGeom prst="rect">
            <a:avLst/>
          </a:prstGeom>
          <a:ln>
            <a:noFill/>
          </a:ln>
          <a:extLst>
            <a:ext uri="{53640926-AAD7-44D8-BBD7-CCE9431645EC}">
              <a14:shadowObscured xmlns:a14="http://schemas.microsoft.com/office/drawing/2010/main"/>
            </a:ext>
          </a:extLst>
        </p:spPr>
      </p:pic>
      <p:sp>
        <p:nvSpPr>
          <p:cNvPr id="7" name="TextBox 6">
            <a:extLst>
              <a:ext uri="{FF2B5EF4-FFF2-40B4-BE49-F238E27FC236}">
                <a16:creationId xmlns:a16="http://schemas.microsoft.com/office/drawing/2014/main" id="{1E92DAB1-F6EB-C0E1-73CB-BDE553C31640}"/>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pic>
        <p:nvPicPr>
          <p:cNvPr id="13" name="Picture 12">
            <a:hlinkClick r:id="rId4"/>
            <a:extLst>
              <a:ext uri="{FF2B5EF4-FFF2-40B4-BE49-F238E27FC236}">
                <a16:creationId xmlns:a16="http://schemas.microsoft.com/office/drawing/2014/main" id="{237B9F70-4A9E-FDCF-75E6-CE832CDE9A87}"/>
              </a:ext>
            </a:extLst>
          </p:cNvPr>
          <p:cNvPicPr>
            <a:picLocks noChangeAspect="1"/>
          </p:cNvPicPr>
          <p:nvPr/>
        </p:nvPicPr>
        <p:blipFill>
          <a:blip r:embed="rId5"/>
          <a:stretch>
            <a:fillRect/>
          </a:stretch>
        </p:blipFill>
        <p:spPr>
          <a:xfrm>
            <a:off x="7006367" y="4937741"/>
            <a:ext cx="4839119" cy="1089754"/>
          </a:xfrm>
          <a:prstGeom prst="rect">
            <a:avLst/>
          </a:prstGeom>
        </p:spPr>
      </p:pic>
      <p:sp>
        <p:nvSpPr>
          <p:cNvPr id="15" name="TextBox 14">
            <a:extLst>
              <a:ext uri="{FF2B5EF4-FFF2-40B4-BE49-F238E27FC236}">
                <a16:creationId xmlns:a16="http://schemas.microsoft.com/office/drawing/2014/main" id="{865995F1-AED7-6ADC-8B22-A1F920B46A7D}"/>
              </a:ext>
            </a:extLst>
          </p:cNvPr>
          <p:cNvSpPr txBox="1"/>
          <p:nvPr/>
        </p:nvSpPr>
        <p:spPr>
          <a:xfrm>
            <a:off x="1556358" y="6412395"/>
            <a:ext cx="6093912" cy="369332"/>
          </a:xfrm>
          <a:prstGeom prst="rect">
            <a:avLst/>
          </a:prstGeom>
          <a:noFill/>
        </p:spPr>
        <p:txBody>
          <a:bodyPr wrap="square">
            <a:spAutoFit/>
          </a:bodyPr>
          <a:lstStyle/>
          <a:p>
            <a:r>
              <a:rPr lang="en-GB"/>
              <a:t> </a:t>
            </a:r>
            <a:r>
              <a:rPr lang="en-GB" sz="1200">
                <a:hlinkClick r:id="rId4"/>
              </a:rPr>
              <a:t>https://www.childnet.com/wp-content/uploads/2025/03/Childnet-Cheat-Sheet-GenAI.pdf</a:t>
            </a:r>
            <a:r>
              <a:rPr lang="en-GB" sz="1200"/>
              <a:t> </a:t>
            </a:r>
            <a:endParaRPr lang="en-GB"/>
          </a:p>
        </p:txBody>
      </p:sp>
    </p:spTree>
    <p:extLst>
      <p:ext uri="{BB962C8B-B14F-4D97-AF65-F5344CB8AC3E}">
        <p14:creationId xmlns:p14="http://schemas.microsoft.com/office/powerpoint/2010/main" val="10851157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B50E5C-58A0-D529-6560-4848AFD3AE17}"/>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8A2D4132-4A39-E251-B9B6-CA78DF2D2144}"/>
              </a:ext>
            </a:extLst>
          </p:cNvPr>
          <p:cNvSpPr txBox="1"/>
          <p:nvPr/>
        </p:nvSpPr>
        <p:spPr>
          <a:xfrm>
            <a:off x="1653103" y="425543"/>
            <a:ext cx="10209124" cy="1200329"/>
          </a:xfrm>
          <a:prstGeom prst="rect">
            <a:avLst/>
          </a:prstGeom>
          <a:noFill/>
        </p:spPr>
        <p:txBody>
          <a:bodyPr wrap="square" rtlCol="0">
            <a:spAutoFit/>
          </a:bodyPr>
          <a:lstStyle/>
          <a:p>
            <a:r>
              <a:rPr lang="en-GB" sz="3600" b="1">
                <a:ea typeface="Calibri" panose="020F0502020204030204" pitchFamily="34" charset="0"/>
                <a:cs typeface="Calibri" panose="020F0502020204030204" pitchFamily="34" charset="0"/>
              </a:rPr>
              <a:t>Generative</a:t>
            </a:r>
            <a:r>
              <a:rPr lang="en-GB" sz="3600" b="1"/>
              <a:t> AI – what do you think the risks are ? are? </a:t>
            </a:r>
          </a:p>
        </p:txBody>
      </p:sp>
      <p:pic>
        <p:nvPicPr>
          <p:cNvPr id="3" name="Picture 2" descr="Free speech bubble talking chat illustration">
            <a:extLst>
              <a:ext uri="{FF2B5EF4-FFF2-40B4-BE49-F238E27FC236}">
                <a16:creationId xmlns:a16="http://schemas.microsoft.com/office/drawing/2014/main" id="{F39EDE59-54A0-3BFC-6E7E-ABD18EB98B38}"/>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329773" y="260261"/>
            <a:ext cx="1161852" cy="1161852"/>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48B0A9A9-B67C-BAD8-13EA-B9BDFB044351}"/>
              </a:ext>
            </a:extLst>
          </p:cNvPr>
          <p:cNvSpPr txBox="1"/>
          <p:nvPr/>
        </p:nvSpPr>
        <p:spPr>
          <a:xfrm>
            <a:off x="2381986" y="6493061"/>
            <a:ext cx="9954539" cy="338554"/>
          </a:xfrm>
          <a:prstGeom prst="rect">
            <a:avLst/>
          </a:prstGeom>
          <a:noFill/>
        </p:spPr>
        <p:txBody>
          <a:bodyPr wrap="square">
            <a:spAutoFit/>
          </a:bodyPr>
          <a:lstStyle/>
          <a:p>
            <a:r>
              <a:rPr lang="en-GB" sz="1600">
                <a:hlinkClick r:id="rId5"/>
              </a:rPr>
              <a:t>https://www.youtube.com/watch?v=XEsHwss2x8E&amp;list=PLaIzX4UgxCRl8e_36R79fqLp_qt1imm4D&amp;index=3&amp;t=203s</a:t>
            </a:r>
            <a:r>
              <a:rPr lang="en-GB" sz="1600"/>
              <a:t> </a:t>
            </a:r>
          </a:p>
        </p:txBody>
      </p:sp>
      <p:pic>
        <p:nvPicPr>
          <p:cNvPr id="12" name="Online Media 11" title="Gen AI: The Harms Landscape (for parents, teachers, safeguarders)">
            <a:hlinkClick r:id="" action="ppaction://media"/>
            <a:extLst>
              <a:ext uri="{FF2B5EF4-FFF2-40B4-BE49-F238E27FC236}">
                <a16:creationId xmlns:a16="http://schemas.microsoft.com/office/drawing/2014/main" id="{9F8FDD45-7B3A-0CE4-7394-EB3DE409CD5E}"/>
              </a:ext>
            </a:extLst>
          </p:cNvPr>
          <p:cNvPicPr>
            <a:picLocks noRot="1" noChangeAspect="1"/>
          </p:cNvPicPr>
          <p:nvPr>
            <a:videoFile r:link="rId1"/>
          </p:nvPr>
        </p:nvPicPr>
        <p:blipFill>
          <a:blip r:embed="rId6"/>
          <a:stretch>
            <a:fillRect/>
          </a:stretch>
        </p:blipFill>
        <p:spPr>
          <a:xfrm>
            <a:off x="1733115" y="1237156"/>
            <a:ext cx="8725770" cy="4926206"/>
          </a:xfrm>
          <a:prstGeom prst="rect">
            <a:avLst/>
          </a:prstGeom>
        </p:spPr>
      </p:pic>
    </p:spTree>
    <p:extLst>
      <p:ext uri="{BB962C8B-B14F-4D97-AF65-F5344CB8AC3E}">
        <p14:creationId xmlns:p14="http://schemas.microsoft.com/office/powerpoint/2010/main" val="2518522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2"/>
                </p:tgtEl>
              </p:cMediaNode>
            </p:video>
            <p:seq concurrent="1" nextAc="seek">
              <p:cTn id="8" restart="whenNotActive" fill="hold" evtFilter="cancelBubble" nodeType="interactiveSeq">
                <p:stCondLst>
                  <p:cond evt="onClick" delay="0">
                    <p:tgtEl>
                      <p:spTgt spid="1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2"/>
                                        </p:tgtEl>
                                      </p:cBhvr>
                                    </p:cmd>
                                  </p:childTnLst>
                                </p:cTn>
                              </p:par>
                            </p:childTnLst>
                          </p:cTn>
                        </p:par>
                      </p:childTnLst>
                    </p:cTn>
                  </p:par>
                </p:childTnLst>
              </p:cTn>
              <p:nextCondLst>
                <p:cond evt="onClick" delay="0">
                  <p:tgtEl>
                    <p:spTgt spid="12"/>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B50E5C-58A0-D529-6560-4848AFD3AE17}"/>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8A2D4132-4A39-E251-B9B6-CA78DF2D2144}"/>
              </a:ext>
            </a:extLst>
          </p:cNvPr>
          <p:cNvSpPr txBox="1"/>
          <p:nvPr/>
        </p:nvSpPr>
        <p:spPr>
          <a:xfrm>
            <a:off x="204500" y="330815"/>
            <a:ext cx="10531818" cy="954107"/>
          </a:xfrm>
          <a:prstGeom prst="rect">
            <a:avLst/>
          </a:prstGeom>
          <a:noFill/>
        </p:spPr>
        <p:txBody>
          <a:bodyPr wrap="square" rtlCol="0">
            <a:spAutoFit/>
          </a:bodyPr>
          <a:lstStyle/>
          <a:p>
            <a:r>
              <a:rPr lang="en-GB" sz="2800" b="1" dirty="0">
                <a:solidFill>
                  <a:schemeClr val="accent2"/>
                </a:solidFill>
              </a:rPr>
              <a:t>Generative AI </a:t>
            </a:r>
            <a:r>
              <a:rPr lang="en-GB" sz="2800" b="1" dirty="0"/>
              <a:t>– find out how nudify apps might impact young people or why a teenager might make friends with a chatbot  </a:t>
            </a:r>
          </a:p>
        </p:txBody>
      </p:sp>
      <p:pic>
        <p:nvPicPr>
          <p:cNvPr id="6" name="Online Media 5" title="Protect Us.">
            <a:hlinkClick r:id="" action="ppaction://media"/>
            <a:extLst>
              <a:ext uri="{FF2B5EF4-FFF2-40B4-BE49-F238E27FC236}">
                <a16:creationId xmlns:a16="http://schemas.microsoft.com/office/drawing/2014/main" id="{10787CB0-DC37-1235-76D3-269A56C55E83}"/>
              </a:ext>
            </a:extLst>
          </p:cNvPr>
          <p:cNvPicPr>
            <a:picLocks noRot="1" noChangeAspect="1"/>
          </p:cNvPicPr>
          <p:nvPr>
            <a:videoFile r:link="rId1"/>
          </p:nvPr>
        </p:nvPicPr>
        <p:blipFill>
          <a:blip r:embed="rId4"/>
          <a:stretch>
            <a:fillRect/>
          </a:stretch>
        </p:blipFill>
        <p:spPr>
          <a:xfrm>
            <a:off x="1599460" y="1536915"/>
            <a:ext cx="8963112" cy="5060199"/>
          </a:xfrm>
          <a:prstGeom prst="rect">
            <a:avLst/>
          </a:prstGeom>
        </p:spPr>
      </p:pic>
      <p:sp>
        <p:nvSpPr>
          <p:cNvPr id="13" name="TextBox 12">
            <a:extLst>
              <a:ext uri="{FF2B5EF4-FFF2-40B4-BE49-F238E27FC236}">
                <a16:creationId xmlns:a16="http://schemas.microsoft.com/office/drawing/2014/main" id="{097AF0AB-31F4-786D-50F5-C352BC58B186}"/>
              </a:ext>
            </a:extLst>
          </p:cNvPr>
          <p:cNvSpPr txBox="1"/>
          <p:nvPr/>
        </p:nvSpPr>
        <p:spPr>
          <a:xfrm>
            <a:off x="10562572" y="6409847"/>
            <a:ext cx="2201449" cy="369332"/>
          </a:xfrm>
          <a:prstGeom prst="rect">
            <a:avLst/>
          </a:prstGeom>
          <a:noFill/>
        </p:spPr>
        <p:txBody>
          <a:bodyPr wrap="square">
            <a:spAutoFit/>
          </a:bodyPr>
          <a:lstStyle/>
          <a:p>
            <a:r>
              <a:rPr lang="en-GB" sz="1800" b="0" i="0" u="sng" strike="noStrike">
                <a:effectLst/>
                <a:latin typeface="Droid Sans"/>
                <a:hlinkClick r:id="rId5"/>
              </a:rPr>
              <a:t>WeProtect</a:t>
            </a:r>
            <a:endParaRPr lang="en-GB"/>
          </a:p>
        </p:txBody>
      </p:sp>
      <p:pic>
        <p:nvPicPr>
          <p:cNvPr id="3" name="Picture 2" descr="Free did you know speech balloon message illustration">
            <a:extLst>
              <a:ext uri="{FF2B5EF4-FFF2-40B4-BE49-F238E27FC236}">
                <a16:creationId xmlns:a16="http://schemas.microsoft.com/office/drawing/2014/main" id="{5501EDC2-7A07-2C6A-0B64-3CE70158F331}"/>
              </a:ext>
            </a:extLst>
          </p:cNvPr>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10562572" y="78821"/>
            <a:ext cx="1628446" cy="16284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7116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3" name="TextBox 2">
            <a:extLst>
              <a:ext uri="{FF2B5EF4-FFF2-40B4-BE49-F238E27FC236}">
                <a16:creationId xmlns:a16="http://schemas.microsoft.com/office/drawing/2014/main" id="{0CA41A4B-8B35-B4C4-1D54-63CF0F31C6F9}"/>
              </a:ext>
            </a:extLst>
          </p:cNvPr>
          <p:cNvSpPr txBox="1"/>
          <p:nvPr/>
        </p:nvSpPr>
        <p:spPr>
          <a:xfrm>
            <a:off x="640181" y="248816"/>
            <a:ext cx="11467672" cy="584775"/>
          </a:xfrm>
          <a:prstGeom prst="rect">
            <a:avLst/>
          </a:prstGeom>
          <a:noFill/>
        </p:spPr>
        <p:txBody>
          <a:bodyPr wrap="square" rtlCol="0">
            <a:spAutoFit/>
          </a:bodyPr>
          <a:lstStyle/>
          <a:p>
            <a:r>
              <a:rPr lang="en-GB" sz="3200" b="1"/>
              <a:t>Financially Motivated Sexual Extortion – ‘</a:t>
            </a:r>
            <a:r>
              <a:rPr lang="en-GB" sz="3200" b="1">
                <a:solidFill>
                  <a:srgbClr val="FF0000"/>
                </a:solidFill>
              </a:rPr>
              <a:t>SEXTORTION’</a:t>
            </a:r>
            <a:endParaRPr lang="en-GB" sz="3200">
              <a:solidFill>
                <a:srgbClr val="FF0000"/>
              </a:solidFill>
              <a:highlight>
                <a:srgbClr val="FFFF00"/>
              </a:highlight>
            </a:endParaRPr>
          </a:p>
        </p:txBody>
      </p:sp>
      <p:sp>
        <p:nvSpPr>
          <p:cNvPr id="11" name="TextBox 10">
            <a:extLst>
              <a:ext uri="{FF2B5EF4-FFF2-40B4-BE49-F238E27FC236}">
                <a16:creationId xmlns:a16="http://schemas.microsoft.com/office/drawing/2014/main" id="{B407C8FA-7500-F0E2-AAB5-F8E648498017}"/>
              </a:ext>
            </a:extLst>
          </p:cNvPr>
          <p:cNvSpPr txBox="1"/>
          <p:nvPr/>
        </p:nvSpPr>
        <p:spPr>
          <a:xfrm>
            <a:off x="3453468" y="6439907"/>
            <a:ext cx="8516777" cy="338554"/>
          </a:xfrm>
          <a:prstGeom prst="rect">
            <a:avLst/>
          </a:prstGeom>
          <a:noFill/>
        </p:spPr>
        <p:txBody>
          <a:bodyPr wrap="square">
            <a:spAutoFit/>
          </a:bodyPr>
          <a:lstStyle/>
          <a:p>
            <a:r>
              <a:rPr lang="en-GB" sz="1600" b="0" i="0" dirty="0">
                <a:solidFill>
                  <a:srgbClr val="000000"/>
                </a:solidFill>
                <a:effectLst/>
                <a:latin typeface="NSPCC-Regular"/>
              </a:rPr>
              <a:t>NSPCC (2024) Young people’s experiences of online sexual extortion or ‘sextortion’. London: NSPCC.</a:t>
            </a:r>
            <a:endParaRPr lang="en-GB" sz="1600" dirty="0"/>
          </a:p>
        </p:txBody>
      </p:sp>
      <p:pic>
        <p:nvPicPr>
          <p:cNvPr id="13" name="Picture 12">
            <a:extLst>
              <a:ext uri="{FF2B5EF4-FFF2-40B4-BE49-F238E27FC236}">
                <a16:creationId xmlns:a16="http://schemas.microsoft.com/office/drawing/2014/main" id="{B71606F7-38D8-EE87-D261-A0DF0CFFB157}"/>
              </a:ext>
            </a:extLst>
          </p:cNvPr>
          <p:cNvPicPr>
            <a:picLocks noChangeAspect="1"/>
          </p:cNvPicPr>
          <p:nvPr/>
        </p:nvPicPr>
        <p:blipFill>
          <a:blip r:embed="rId3"/>
          <a:srcRect l="4964" t="13851" r="7100" b="13263"/>
          <a:stretch/>
        </p:blipFill>
        <p:spPr>
          <a:xfrm>
            <a:off x="723896" y="956249"/>
            <a:ext cx="6198719" cy="2371726"/>
          </a:xfrm>
          <a:prstGeom prst="rect">
            <a:avLst/>
          </a:prstGeom>
        </p:spPr>
      </p:pic>
      <p:pic>
        <p:nvPicPr>
          <p:cNvPr id="17" name="Picture 16">
            <a:extLst>
              <a:ext uri="{FF2B5EF4-FFF2-40B4-BE49-F238E27FC236}">
                <a16:creationId xmlns:a16="http://schemas.microsoft.com/office/drawing/2014/main" id="{134F70B9-8F3F-A4C0-5A54-4ADF2CF8ADD1}"/>
              </a:ext>
            </a:extLst>
          </p:cNvPr>
          <p:cNvPicPr>
            <a:picLocks noChangeAspect="1"/>
          </p:cNvPicPr>
          <p:nvPr/>
        </p:nvPicPr>
        <p:blipFill>
          <a:blip r:embed="rId4"/>
          <a:stretch>
            <a:fillRect/>
          </a:stretch>
        </p:blipFill>
        <p:spPr>
          <a:xfrm>
            <a:off x="4644541" y="3557697"/>
            <a:ext cx="6134632" cy="2591025"/>
          </a:xfrm>
          <a:prstGeom prst="rect">
            <a:avLst/>
          </a:prstGeom>
        </p:spPr>
      </p:pic>
    </p:spTree>
    <p:extLst>
      <p:ext uri="{BB962C8B-B14F-4D97-AF65-F5344CB8AC3E}">
        <p14:creationId xmlns:p14="http://schemas.microsoft.com/office/powerpoint/2010/main" val="324457151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13C74B1-5B17-4795-BED0-7140497B445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p:cNvSpPr>
            <a:spLocks noGrp="1"/>
          </p:cNvSpPr>
          <p:nvPr>
            <p:ph type="title"/>
          </p:nvPr>
        </p:nvSpPr>
        <p:spPr>
          <a:xfrm>
            <a:off x="640080" y="325369"/>
            <a:ext cx="4368602" cy="1956841"/>
          </a:xfrm>
        </p:spPr>
        <p:txBody>
          <a:bodyPr vert="horz" lIns="91440" tIns="45720" rIns="91440" bIns="45720" rtlCol="0" anchor="b">
            <a:normAutofit/>
          </a:bodyPr>
          <a:lstStyle/>
          <a:p>
            <a:r>
              <a:rPr lang="en-US" sz="4600"/>
              <a:t>Being safer while live streaming</a:t>
            </a:r>
          </a:p>
        </p:txBody>
      </p:sp>
      <p:sp>
        <p:nvSpPr>
          <p:cNvPr id="12"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xmln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4"/>
          <p:cNvSpPr>
            <a:spLocks noGrp="1"/>
          </p:cNvSpPr>
          <p:nvPr>
            <p:ph idx="1"/>
          </p:nvPr>
        </p:nvSpPr>
        <p:spPr>
          <a:xfrm>
            <a:off x="2377439" y="3068774"/>
            <a:ext cx="8976361" cy="3325734"/>
          </a:xfrm>
        </p:spPr>
        <p:txBody>
          <a:bodyPr vert="horz" lIns="91440" tIns="45720" rIns="91440" bIns="45720" rtlCol="0">
            <a:normAutofit/>
          </a:bodyPr>
          <a:lstStyle/>
          <a:p>
            <a:pPr>
              <a:spcAft>
                <a:spcPts val="1200"/>
              </a:spcAft>
            </a:pPr>
            <a:r>
              <a:rPr lang="en-US" b="1">
                <a:solidFill>
                  <a:schemeClr val="tx1"/>
                </a:solidFill>
              </a:rPr>
              <a:t>Talk</a:t>
            </a:r>
            <a:r>
              <a:rPr lang="en-US">
                <a:solidFill>
                  <a:schemeClr val="tx1"/>
                </a:solidFill>
              </a:rPr>
              <a:t> to them about what they are sharing </a:t>
            </a:r>
          </a:p>
          <a:p>
            <a:pPr>
              <a:spcAft>
                <a:spcPts val="1200"/>
              </a:spcAft>
            </a:pPr>
            <a:r>
              <a:rPr lang="en-US">
                <a:solidFill>
                  <a:schemeClr val="tx1"/>
                </a:solidFill>
              </a:rPr>
              <a:t>Use devices in </a:t>
            </a:r>
            <a:r>
              <a:rPr lang="en-US" b="1">
                <a:solidFill>
                  <a:schemeClr val="tx1"/>
                </a:solidFill>
              </a:rPr>
              <a:t>public spaces </a:t>
            </a:r>
            <a:r>
              <a:rPr lang="en-US">
                <a:solidFill>
                  <a:schemeClr val="tx1"/>
                </a:solidFill>
              </a:rPr>
              <a:t>e.g. lounge not bedroom</a:t>
            </a:r>
          </a:p>
          <a:p>
            <a:pPr>
              <a:spcAft>
                <a:spcPts val="1200"/>
              </a:spcAft>
            </a:pPr>
            <a:r>
              <a:rPr lang="en-US">
                <a:solidFill>
                  <a:schemeClr val="tx1"/>
                </a:solidFill>
              </a:rPr>
              <a:t>Check privacy and safety </a:t>
            </a:r>
            <a:r>
              <a:rPr lang="en-US" b="1">
                <a:solidFill>
                  <a:schemeClr val="tx1"/>
                </a:solidFill>
              </a:rPr>
              <a:t>settings</a:t>
            </a:r>
            <a:r>
              <a:rPr lang="en-US">
                <a:solidFill>
                  <a:schemeClr val="tx1"/>
                </a:solidFill>
              </a:rPr>
              <a:t> on the app/site</a:t>
            </a:r>
          </a:p>
          <a:p>
            <a:pPr>
              <a:spcAft>
                <a:spcPts val="1200"/>
              </a:spcAft>
            </a:pPr>
            <a:r>
              <a:rPr lang="en-US">
                <a:solidFill>
                  <a:schemeClr val="tx1"/>
                </a:solidFill>
              </a:rPr>
              <a:t>Be wary of </a:t>
            </a:r>
            <a:r>
              <a:rPr lang="en-US" b="1">
                <a:solidFill>
                  <a:schemeClr val="tx1"/>
                </a:solidFill>
              </a:rPr>
              <a:t>requests to chat in private</a:t>
            </a:r>
          </a:p>
          <a:p>
            <a:pPr>
              <a:spcAft>
                <a:spcPts val="1200"/>
              </a:spcAft>
            </a:pPr>
            <a:r>
              <a:rPr lang="en-US">
                <a:solidFill>
                  <a:schemeClr val="tx1"/>
                </a:solidFill>
              </a:rPr>
              <a:t>Know </a:t>
            </a:r>
            <a:r>
              <a:rPr lang="en-US" b="1">
                <a:solidFill>
                  <a:schemeClr val="tx1"/>
                </a:solidFill>
              </a:rPr>
              <a:t>Support and Reporting </a:t>
            </a:r>
            <a:r>
              <a:rPr lang="en-US">
                <a:solidFill>
                  <a:schemeClr val="tx1"/>
                </a:solidFill>
              </a:rPr>
              <a:t>functions</a:t>
            </a:r>
          </a:p>
        </p:txBody>
      </p:sp>
      <p:pic>
        <p:nvPicPr>
          <p:cNvPr id="2" name="Picture 4" descr="Free dialog tip advice illustration">
            <a:extLst>
              <a:ext uri="{FF2B5EF4-FFF2-40B4-BE49-F238E27FC236}">
                <a16:creationId xmlns:a16="http://schemas.microsoft.com/office/drawing/2014/main" id="{E86A9DDE-EA93-6B3B-7712-DD86886E75B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305" r="16480" b="1"/>
          <a:stretch/>
        </p:blipFill>
        <p:spPr bwMode="auto">
          <a:xfrm>
            <a:off x="10017774" y="0"/>
            <a:ext cx="2163871" cy="2157333"/>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
        <p:nvSpPr>
          <p:cNvPr id="3" name="Slide Number Placeholder 2"/>
          <p:cNvSpPr>
            <a:spLocks noGrp="1"/>
          </p:cNvSpPr>
          <p:nvPr>
            <p:ph type="sldNum" sz="quarter" idx="11"/>
          </p:nvPr>
        </p:nvSpPr>
        <p:spPr>
          <a:xfrm>
            <a:off x="10439400" y="6356350"/>
            <a:ext cx="914400" cy="365125"/>
          </a:xfrm>
        </p:spPr>
        <p:txBody>
          <a:bodyPr vert="horz" lIns="91440" tIns="45720" rIns="91440" bIns="45720" rtlCol="0" anchor="ctr">
            <a:normAutofit/>
          </a:bodyPr>
          <a:lstStyle/>
          <a:p>
            <a:pPr>
              <a:spcAft>
                <a:spcPts val="600"/>
              </a:spcAft>
              <a:defRPr/>
            </a:pPr>
            <a:fld id="{B67B645E-C5E5-4727-B977-D372A0AA71D9}" type="slidenum">
              <a:rPr lang="en-US">
                <a:solidFill>
                  <a:srgbClr val="FFFFFF"/>
                </a:solidFill>
                <a:latin typeface="Calibri" panose="020F0502020204030204"/>
              </a:rPr>
              <a:pPr>
                <a:spcAft>
                  <a:spcPts val="600"/>
                </a:spcAft>
                <a:defRPr/>
              </a:pPr>
              <a:t>41</a:t>
            </a:fld>
            <a:endParaRPr lang="en-US">
              <a:solidFill>
                <a:srgbClr val="FFFFFF"/>
              </a:solidFill>
              <a:latin typeface="Calibri" panose="020F0502020204030204"/>
            </a:endParaRPr>
          </a:p>
        </p:txBody>
      </p:sp>
      <p:pic>
        <p:nvPicPr>
          <p:cNvPr id="6" name="Picture 5" descr="A red and black rectangular sign with white text&#10;&#10;Description automatically generated with low confidence">
            <a:extLst>
              <a:ext uri="{FF2B5EF4-FFF2-40B4-BE49-F238E27FC236}">
                <a16:creationId xmlns:a16="http://schemas.microsoft.com/office/drawing/2014/main" id="{ABF597F0-780C-73EA-73B5-3D4DBDD65F23}"/>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19489013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535922" y="6282165"/>
            <a:ext cx="3672433" cy="560279"/>
          </a:xfrm>
          <a:prstGeom prst="rect">
            <a:avLst/>
          </a:prstGeom>
        </p:spPr>
        <p:txBody>
          <a:bodyPr vert="horz" lIns="91440" tIns="45720" rIns="91440" bIns="45720" rtlCol="0" anchor="b">
            <a:normAutofit/>
          </a:bodyPr>
          <a:lstStyle/>
          <a:p>
            <a:r>
              <a:rPr lang="en-GB" sz="2400" b="1">
                <a:solidFill>
                  <a:srgbClr val="FF0000"/>
                </a:solidFill>
              </a:rPr>
              <a:t>undressed.lgfl.net </a:t>
            </a:r>
          </a:p>
        </p:txBody>
      </p:sp>
      <p:sp>
        <p:nvSpPr>
          <p:cNvPr id="3" name="TextBox 2">
            <a:extLst>
              <a:ext uri="{FF2B5EF4-FFF2-40B4-BE49-F238E27FC236}">
                <a16:creationId xmlns:a16="http://schemas.microsoft.com/office/drawing/2014/main" id="{0CA41A4B-8B35-B4C4-1D54-63CF0F31C6F9}"/>
              </a:ext>
            </a:extLst>
          </p:cNvPr>
          <p:cNvSpPr txBox="1"/>
          <p:nvPr/>
        </p:nvSpPr>
        <p:spPr>
          <a:xfrm>
            <a:off x="166185" y="63493"/>
            <a:ext cx="9991919" cy="461665"/>
          </a:xfrm>
          <a:prstGeom prst="rect">
            <a:avLst/>
          </a:prstGeom>
          <a:noFill/>
        </p:spPr>
        <p:txBody>
          <a:bodyPr wrap="square" rtlCol="0">
            <a:spAutoFit/>
          </a:bodyPr>
          <a:lstStyle/>
          <a:p>
            <a:r>
              <a:rPr lang="en-GB" sz="2400" b="1"/>
              <a:t>So, what can </a:t>
            </a:r>
            <a:r>
              <a:rPr lang="en-GB" sz="2400" b="1">
                <a:solidFill>
                  <a:srgbClr val="FF0000"/>
                </a:solidFill>
              </a:rPr>
              <a:t>YOU </a:t>
            </a:r>
            <a:r>
              <a:rPr lang="en-GB" sz="2400" b="1"/>
              <a:t>do? </a:t>
            </a:r>
            <a:endParaRPr lang="en-GB" sz="2400">
              <a:highlight>
                <a:srgbClr val="FFFF00"/>
              </a:highlight>
            </a:endParaRPr>
          </a:p>
        </p:txBody>
      </p:sp>
      <p:pic>
        <p:nvPicPr>
          <p:cNvPr id="4" name="Online Media 3" title="The Undressed Song - Oct 21 update - see undressed.lgfl.net for the story and lesson activities">
            <a:hlinkClick r:id="" action="ppaction://media"/>
            <a:extLst>
              <a:ext uri="{FF2B5EF4-FFF2-40B4-BE49-F238E27FC236}">
                <a16:creationId xmlns:a16="http://schemas.microsoft.com/office/drawing/2014/main" id="{7EBC048A-E482-8294-CBA8-DA958ADA618C}"/>
              </a:ext>
            </a:extLst>
          </p:cNvPr>
          <p:cNvPicPr>
            <a:picLocks noRot="1" noChangeAspect="1"/>
          </p:cNvPicPr>
          <p:nvPr>
            <a:videoFile r:link="rId1"/>
          </p:nvPr>
        </p:nvPicPr>
        <p:blipFill>
          <a:blip r:embed="rId4"/>
          <a:stretch>
            <a:fillRect/>
          </a:stretch>
        </p:blipFill>
        <p:spPr>
          <a:xfrm>
            <a:off x="1542175" y="654499"/>
            <a:ext cx="10160000" cy="5740400"/>
          </a:xfrm>
          <a:prstGeom prst="rect">
            <a:avLst/>
          </a:prstGeom>
        </p:spPr>
      </p:pic>
    </p:spTree>
    <p:extLst>
      <p:ext uri="{BB962C8B-B14F-4D97-AF65-F5344CB8AC3E}">
        <p14:creationId xmlns:p14="http://schemas.microsoft.com/office/powerpoint/2010/main" val="1162929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3" name="TextBox 2">
            <a:extLst>
              <a:ext uri="{FF2B5EF4-FFF2-40B4-BE49-F238E27FC236}">
                <a16:creationId xmlns:a16="http://schemas.microsoft.com/office/drawing/2014/main" id="{0CA41A4B-8B35-B4C4-1D54-63CF0F31C6F9}"/>
              </a:ext>
            </a:extLst>
          </p:cNvPr>
          <p:cNvSpPr txBox="1"/>
          <p:nvPr/>
        </p:nvSpPr>
        <p:spPr>
          <a:xfrm>
            <a:off x="393435" y="389287"/>
            <a:ext cx="4933166" cy="461665"/>
          </a:xfrm>
          <a:prstGeom prst="rect">
            <a:avLst/>
          </a:prstGeom>
          <a:noFill/>
        </p:spPr>
        <p:txBody>
          <a:bodyPr wrap="square" rtlCol="0">
            <a:spAutoFit/>
          </a:bodyPr>
          <a:lstStyle/>
          <a:p>
            <a:r>
              <a:rPr lang="en-GB" sz="2400" b="1"/>
              <a:t>So, what can </a:t>
            </a:r>
            <a:r>
              <a:rPr lang="en-GB" sz="2400" b="1">
                <a:solidFill>
                  <a:srgbClr val="FF0000"/>
                </a:solidFill>
              </a:rPr>
              <a:t>YOU </a:t>
            </a:r>
            <a:r>
              <a:rPr lang="en-GB" sz="2400" b="1"/>
              <a:t>do?  </a:t>
            </a:r>
            <a:endParaRPr lang="en-GB" sz="2400">
              <a:highlight>
                <a:srgbClr val="FFFF00"/>
              </a:highlight>
            </a:endParaRPr>
          </a:p>
        </p:txBody>
      </p:sp>
      <p:sp>
        <p:nvSpPr>
          <p:cNvPr id="10" name="TextBox 9">
            <a:extLst>
              <a:ext uri="{FF2B5EF4-FFF2-40B4-BE49-F238E27FC236}">
                <a16:creationId xmlns:a16="http://schemas.microsoft.com/office/drawing/2014/main" id="{01A09C44-BAAE-BB4E-5B65-012C5B546349}"/>
              </a:ext>
            </a:extLst>
          </p:cNvPr>
          <p:cNvSpPr txBox="1"/>
          <p:nvPr/>
        </p:nvSpPr>
        <p:spPr>
          <a:xfrm>
            <a:off x="10797539" y="6379008"/>
            <a:ext cx="1310313" cy="369332"/>
          </a:xfrm>
          <a:prstGeom prst="rect">
            <a:avLst/>
          </a:prstGeom>
          <a:noFill/>
        </p:spPr>
        <p:txBody>
          <a:bodyPr wrap="square">
            <a:spAutoFit/>
          </a:bodyPr>
          <a:lstStyle/>
          <a:p>
            <a:r>
              <a:rPr lang="en-GB"/>
              <a:t>CEOP</a:t>
            </a:r>
          </a:p>
        </p:txBody>
      </p:sp>
      <p:grpSp>
        <p:nvGrpSpPr>
          <p:cNvPr id="4" name="Group 3">
            <a:extLst>
              <a:ext uri="{FF2B5EF4-FFF2-40B4-BE49-F238E27FC236}">
                <a16:creationId xmlns:a16="http://schemas.microsoft.com/office/drawing/2014/main" id="{BE9079A5-5DDF-E5C6-F8A0-43857471AD8C}"/>
              </a:ext>
            </a:extLst>
          </p:cNvPr>
          <p:cNvGrpSpPr/>
          <p:nvPr/>
        </p:nvGrpSpPr>
        <p:grpSpPr>
          <a:xfrm>
            <a:off x="1856771" y="992093"/>
            <a:ext cx="8478458" cy="4771655"/>
            <a:chOff x="1768556" y="1254034"/>
            <a:chExt cx="8478458" cy="4771655"/>
          </a:xfrm>
        </p:grpSpPr>
        <p:pic>
          <p:nvPicPr>
            <p:cNvPr id="5" name="Picture 4">
              <a:extLst>
                <a:ext uri="{FF2B5EF4-FFF2-40B4-BE49-F238E27FC236}">
                  <a16:creationId xmlns:a16="http://schemas.microsoft.com/office/drawing/2014/main" id="{C2E20B0D-4FEB-1D4C-6085-FA2D2B35AFD8}"/>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1932"/>
            <a:stretch/>
          </p:blipFill>
          <p:spPr bwMode="auto">
            <a:xfrm>
              <a:off x="1768556" y="3533244"/>
              <a:ext cx="4326141" cy="24924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7">
              <a:extLst>
                <a:ext uri="{FF2B5EF4-FFF2-40B4-BE49-F238E27FC236}">
                  <a16:creationId xmlns:a16="http://schemas.microsoft.com/office/drawing/2014/main" id="{05C3C7F5-EE5F-6117-6EC2-7AA82C58297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79233" y="1312482"/>
              <a:ext cx="4247819" cy="23485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a:extLst>
                <a:ext uri="{FF2B5EF4-FFF2-40B4-BE49-F238E27FC236}">
                  <a16:creationId xmlns:a16="http://schemas.microsoft.com/office/drawing/2014/main" id="{A0D0F407-601D-EB7F-9B18-E025FB284262}"/>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73071" y="1254034"/>
              <a:ext cx="3973943" cy="25549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12">
              <a:extLst>
                <a:ext uri="{FF2B5EF4-FFF2-40B4-BE49-F238E27FC236}">
                  <a16:creationId xmlns:a16="http://schemas.microsoft.com/office/drawing/2014/main" id="{87593D83-0A87-D95F-2342-530D85225EF4}"/>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280423" y="3548780"/>
              <a:ext cx="3966591" cy="23784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5" name="TextBox 14">
            <a:extLst>
              <a:ext uri="{FF2B5EF4-FFF2-40B4-BE49-F238E27FC236}">
                <a16:creationId xmlns:a16="http://schemas.microsoft.com/office/drawing/2014/main" id="{1A76005E-CDCA-29A3-4086-4C1BF9550973}"/>
              </a:ext>
            </a:extLst>
          </p:cNvPr>
          <p:cNvSpPr txBox="1"/>
          <p:nvPr/>
        </p:nvSpPr>
        <p:spPr>
          <a:xfrm>
            <a:off x="1516380" y="5799450"/>
            <a:ext cx="10911512" cy="646331"/>
          </a:xfrm>
          <a:prstGeom prst="rect">
            <a:avLst/>
          </a:prstGeom>
          <a:noFill/>
        </p:spPr>
        <p:txBody>
          <a:bodyPr wrap="square">
            <a:spAutoFit/>
          </a:bodyPr>
          <a:lstStyle/>
          <a:p>
            <a:r>
              <a:rPr lang="en-GB" sz="1800">
                <a:hlinkClick r:id="rId7"/>
              </a:rPr>
              <a:t>youtu.be/XjV0lKYpakk?si=6ONdtZJRjfB6bSRj</a:t>
            </a:r>
            <a:r>
              <a:rPr lang="en-GB" sz="1800"/>
              <a:t> – what parents and carers need to know</a:t>
            </a:r>
          </a:p>
          <a:p>
            <a:r>
              <a:rPr lang="en-GB" sz="1800">
                <a:hlinkClick r:id="rId8"/>
              </a:rPr>
              <a:t>youtu.be/E5LA2nKHVZ0?si=gU3_jXFF51TU3vTq</a:t>
            </a:r>
            <a:r>
              <a:rPr lang="en-GB" sz="1800"/>
              <a:t>  – when should you be worried?</a:t>
            </a:r>
          </a:p>
        </p:txBody>
      </p:sp>
    </p:spTree>
    <p:extLst>
      <p:ext uri="{BB962C8B-B14F-4D97-AF65-F5344CB8AC3E}">
        <p14:creationId xmlns:p14="http://schemas.microsoft.com/office/powerpoint/2010/main" val="200849757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83099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dirty="0"/>
              <a:t>CRITICAL THINKING</a:t>
            </a:r>
            <a:endParaRPr lang="en-GB" sz="4000" dirty="0"/>
          </a:p>
        </p:txBody>
      </p:sp>
      <p:pic>
        <p:nvPicPr>
          <p:cNvPr id="3" name="Picture 2" descr="A red rectangular sign with white text and heart&#10;&#10;Description automatically generated">
            <a:extLst>
              <a:ext uri="{FF2B5EF4-FFF2-40B4-BE49-F238E27FC236}">
                <a16:creationId xmlns:a16="http://schemas.microsoft.com/office/drawing/2014/main" id="{93005E96-1B1A-3F7E-9911-7625CECA36C9}"/>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30629" y="5832090"/>
            <a:ext cx="1290918" cy="923613"/>
          </a:xfrm>
          <a:prstGeom prst="rect">
            <a:avLst/>
          </a:prstGeom>
        </p:spPr>
      </p:pic>
    </p:spTree>
    <p:extLst>
      <p:ext uri="{BB962C8B-B14F-4D97-AF65-F5344CB8AC3E}">
        <p14:creationId xmlns:p14="http://schemas.microsoft.com/office/powerpoint/2010/main" val="381635489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4F144A5-D031-49D8-945C-526C17B1E028}"/>
              </a:ext>
            </a:extLst>
          </p:cNvPr>
          <p:cNvSpPr/>
          <p:nvPr/>
        </p:nvSpPr>
        <p:spPr>
          <a:xfrm>
            <a:off x="10149245" y="230345"/>
            <a:ext cx="1904691" cy="23238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8C0C8C53-366D-4AF8-9121-08C9910E0495}"/>
              </a:ext>
            </a:extLst>
          </p:cNvPr>
          <p:cNvSpPr txBox="1"/>
          <p:nvPr/>
        </p:nvSpPr>
        <p:spPr>
          <a:xfrm>
            <a:off x="9015920" y="6318045"/>
            <a:ext cx="3176080" cy="492443"/>
          </a:xfrm>
          <a:prstGeom prst="rect">
            <a:avLst/>
          </a:prstGeom>
          <a:noFill/>
        </p:spPr>
        <p:txBody>
          <a:bodyPr wrap="square" rtlCol="0">
            <a:spAutoFit/>
          </a:bodyPr>
          <a:lstStyle/>
          <a:p>
            <a:pPr>
              <a:spcAft>
                <a:spcPts val="600"/>
              </a:spcAft>
            </a:pPr>
            <a:r>
              <a:rPr lang="en-GB" sz="1400" dirty="0"/>
              <a:t>Source: </a:t>
            </a:r>
            <a:r>
              <a:rPr lang="en-GB" sz="1100" b="0" i="0" dirty="0">
                <a:effectLst/>
                <a:latin typeface="Roboto" panose="02000000000000000000" pitchFamily="2" charset="0"/>
              </a:rPr>
              <a:t>Children and parents: media use and attitudes report 2025</a:t>
            </a:r>
            <a:endParaRPr lang="en-GB" sz="1400" dirty="0"/>
          </a:p>
        </p:txBody>
      </p:sp>
      <p:sp>
        <p:nvSpPr>
          <p:cNvPr id="5" name="TextBox 4">
            <a:extLst>
              <a:ext uri="{FF2B5EF4-FFF2-40B4-BE49-F238E27FC236}">
                <a16:creationId xmlns:a16="http://schemas.microsoft.com/office/drawing/2014/main" id="{297CD19C-B31D-4463-954E-D2D2A6911B82}"/>
              </a:ext>
            </a:extLst>
          </p:cNvPr>
          <p:cNvSpPr txBox="1"/>
          <p:nvPr/>
        </p:nvSpPr>
        <p:spPr>
          <a:xfrm>
            <a:off x="1252602" y="293733"/>
            <a:ext cx="9064261" cy="480131"/>
          </a:xfrm>
          <a:prstGeom prst="rect">
            <a:avLst/>
          </a:prstGeom>
          <a:noFill/>
        </p:spPr>
        <p:txBody>
          <a:bodyPr wrap="square">
            <a:spAutoFit/>
          </a:bodyPr>
          <a:lstStyle/>
          <a:p>
            <a:pPr>
              <a:lnSpc>
                <a:spcPct val="90000"/>
              </a:lnSpc>
              <a:spcBef>
                <a:spcPct val="0"/>
              </a:spcBef>
              <a:spcAft>
                <a:spcPts val="600"/>
              </a:spcAft>
            </a:pPr>
            <a:r>
              <a:rPr lang="en-US" sz="2800" b="1">
                <a:ea typeface="+mj-ea"/>
                <a:cs typeface="+mj-cs"/>
              </a:rPr>
              <a:t>Does your child </a:t>
            </a:r>
            <a:r>
              <a:rPr lang="en-US" sz="2800" b="1">
                <a:solidFill>
                  <a:srgbClr val="FF0000"/>
                </a:solidFill>
                <a:ea typeface="+mj-ea"/>
                <a:cs typeface="+mj-cs"/>
              </a:rPr>
              <a:t>TRUST</a:t>
            </a:r>
            <a:r>
              <a:rPr lang="en-US" sz="2800" b="1">
                <a:ea typeface="+mj-ea"/>
                <a:cs typeface="+mj-cs"/>
              </a:rPr>
              <a:t> everything they see online? </a:t>
            </a:r>
            <a:endParaRPr lang="en-US" sz="2800" b="1">
              <a:highlight>
                <a:srgbClr val="FFFF00"/>
              </a:highlight>
              <a:ea typeface="+mj-ea"/>
              <a:cs typeface="+mj-cs"/>
            </a:endParaRPr>
          </a:p>
        </p:txBody>
      </p:sp>
      <p:sp>
        <p:nvSpPr>
          <p:cNvPr id="7" name="TextBox 6">
            <a:extLst>
              <a:ext uri="{FF2B5EF4-FFF2-40B4-BE49-F238E27FC236}">
                <a16:creationId xmlns:a16="http://schemas.microsoft.com/office/drawing/2014/main" id="{376A1898-6655-CA36-BEB2-AEE6920DB445}"/>
              </a:ext>
            </a:extLst>
          </p:cNvPr>
          <p:cNvSpPr txBox="1"/>
          <p:nvPr/>
        </p:nvSpPr>
        <p:spPr>
          <a:xfrm>
            <a:off x="787989" y="1946644"/>
            <a:ext cx="11215936" cy="707886"/>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GB" sz="2000" b="1"/>
              <a:t>Sixteen and seventeen-year-olds are less sure of their ability to distinguish the real from the fake online than they were last year</a:t>
            </a:r>
          </a:p>
        </p:txBody>
      </p:sp>
      <p:pic>
        <p:nvPicPr>
          <p:cNvPr id="3" name="Picture 2" descr="Free speech bubble talking chat illustration">
            <a:extLst>
              <a:ext uri="{FF2B5EF4-FFF2-40B4-BE49-F238E27FC236}">
                <a16:creationId xmlns:a16="http://schemas.microsoft.com/office/drawing/2014/main" id="{DD4CC2B2-89B1-8FDE-FCC6-4FF13EA6F969}"/>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38064" y="105512"/>
            <a:ext cx="988077" cy="988077"/>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63BA7B81-AB39-8786-2919-AC57217DBADC}"/>
              </a:ext>
            </a:extLst>
          </p:cNvPr>
          <p:cNvPicPr>
            <a:picLocks noChangeAspect="1"/>
          </p:cNvPicPr>
          <p:nvPr/>
        </p:nvPicPr>
        <p:blipFill>
          <a:blip r:embed="rId4"/>
          <a:stretch>
            <a:fillRect/>
          </a:stretch>
        </p:blipFill>
        <p:spPr>
          <a:xfrm>
            <a:off x="2358066" y="2727522"/>
            <a:ext cx="7475868" cy="3444538"/>
          </a:xfrm>
          <a:prstGeom prst="rect">
            <a:avLst/>
          </a:prstGeom>
        </p:spPr>
      </p:pic>
      <p:sp>
        <p:nvSpPr>
          <p:cNvPr id="13" name="TextBox 12">
            <a:extLst>
              <a:ext uri="{FF2B5EF4-FFF2-40B4-BE49-F238E27FC236}">
                <a16:creationId xmlns:a16="http://schemas.microsoft.com/office/drawing/2014/main" id="{DB4ADBA7-89CA-FA98-36EB-2F8141D56C57}"/>
              </a:ext>
            </a:extLst>
          </p:cNvPr>
          <p:cNvSpPr txBox="1"/>
          <p:nvPr/>
        </p:nvSpPr>
        <p:spPr>
          <a:xfrm>
            <a:off x="787989" y="1093589"/>
            <a:ext cx="11063005" cy="646331"/>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GB" b="1"/>
              <a:t>For young teenagers (12-15s), although TikTok continues to be their most-used single source for news, their most trustworthy source for news is their family.</a:t>
            </a:r>
          </a:p>
        </p:txBody>
      </p:sp>
    </p:spTree>
    <p:extLst>
      <p:ext uri="{BB962C8B-B14F-4D97-AF65-F5344CB8AC3E}">
        <p14:creationId xmlns:p14="http://schemas.microsoft.com/office/powerpoint/2010/main" val="251603032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47920D-3421-4804-63CD-61C4CCD72F49}"/>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9E26288C-79C9-A178-54A0-0BE376895DDA}"/>
              </a:ext>
            </a:extLst>
          </p:cNvPr>
          <p:cNvSpPr/>
          <p:nvPr/>
        </p:nvSpPr>
        <p:spPr>
          <a:xfrm>
            <a:off x="10149245" y="230345"/>
            <a:ext cx="1904691" cy="23238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494C937-E9CD-7575-E8C3-1E8F426AFE0F}"/>
              </a:ext>
            </a:extLst>
          </p:cNvPr>
          <p:cNvSpPr txBox="1"/>
          <p:nvPr/>
        </p:nvSpPr>
        <p:spPr>
          <a:xfrm>
            <a:off x="1563869" y="454719"/>
            <a:ext cx="10214474" cy="867930"/>
          </a:xfrm>
          <a:prstGeom prst="rect">
            <a:avLst/>
          </a:prstGeom>
          <a:noFill/>
        </p:spPr>
        <p:txBody>
          <a:bodyPr wrap="square">
            <a:spAutoFit/>
          </a:bodyPr>
          <a:lstStyle/>
          <a:p>
            <a:pPr>
              <a:lnSpc>
                <a:spcPct val="90000"/>
              </a:lnSpc>
              <a:spcBef>
                <a:spcPct val="0"/>
              </a:spcBef>
              <a:spcAft>
                <a:spcPts val="600"/>
              </a:spcAft>
            </a:pPr>
            <a:r>
              <a:rPr lang="en-US" sz="2800" b="1" dirty="0">
                <a:solidFill>
                  <a:srgbClr val="FF0000"/>
                </a:solidFill>
                <a:ea typeface="+mj-ea"/>
                <a:cs typeface="+mj-cs"/>
              </a:rPr>
              <a:t>DISINFORMATION / MISINFORMATION / FAKE NEWS </a:t>
            </a:r>
            <a:r>
              <a:rPr lang="en-US" sz="2800" b="1" dirty="0">
                <a:ea typeface="+mj-ea"/>
                <a:cs typeface="+mj-cs"/>
              </a:rPr>
              <a:t>– what do these terms mean to you?</a:t>
            </a:r>
            <a:endParaRPr lang="en-US" sz="2800" b="1" dirty="0">
              <a:highlight>
                <a:srgbClr val="FFFF00"/>
              </a:highlight>
              <a:ea typeface="+mj-ea"/>
              <a:cs typeface="+mj-cs"/>
            </a:endParaRPr>
          </a:p>
        </p:txBody>
      </p:sp>
      <p:sp>
        <p:nvSpPr>
          <p:cNvPr id="2" name="TextBox 1">
            <a:extLst>
              <a:ext uri="{FF2B5EF4-FFF2-40B4-BE49-F238E27FC236}">
                <a16:creationId xmlns:a16="http://schemas.microsoft.com/office/drawing/2014/main" id="{AF721943-9466-A625-7F82-8EB1A49D3BB9}"/>
              </a:ext>
            </a:extLst>
          </p:cNvPr>
          <p:cNvSpPr txBox="1"/>
          <p:nvPr/>
        </p:nvSpPr>
        <p:spPr>
          <a:xfrm>
            <a:off x="8821758" y="3098747"/>
            <a:ext cx="2654974" cy="1661993"/>
          </a:xfrm>
          <a:prstGeom prst="rect">
            <a:avLst/>
          </a:prstGeom>
          <a:noFill/>
        </p:spPr>
        <p:txBody>
          <a:bodyPr wrap="square" rtlCol="0">
            <a:spAutoFit/>
          </a:bodyPr>
          <a:lstStyle/>
          <a:p>
            <a:r>
              <a:rPr lang="en-US" sz="2800" dirty="0">
                <a:ea typeface="+mj-ea"/>
                <a:cs typeface="+mj-cs"/>
              </a:rPr>
              <a:t>Try our Critical Thinking Quiz at </a:t>
            </a:r>
            <a:r>
              <a:rPr lang="en-US" sz="2800" dirty="0">
                <a:ea typeface="+mj-ea"/>
                <a:cs typeface="+mj-cs"/>
                <a:hlinkClick r:id="rId3"/>
              </a:rPr>
              <a:t>believe.lgfl.net  </a:t>
            </a:r>
            <a:endParaRPr lang="en-US" sz="2800" dirty="0">
              <a:ea typeface="+mj-ea"/>
              <a:cs typeface="+mj-cs"/>
            </a:endParaRPr>
          </a:p>
          <a:p>
            <a:endParaRPr lang="en-GB" dirty="0"/>
          </a:p>
        </p:txBody>
      </p:sp>
      <p:pic>
        <p:nvPicPr>
          <p:cNvPr id="6" name="Picture 5">
            <a:extLst>
              <a:ext uri="{FF2B5EF4-FFF2-40B4-BE49-F238E27FC236}">
                <a16:creationId xmlns:a16="http://schemas.microsoft.com/office/drawing/2014/main" id="{8237CA70-F3B0-2598-5A89-C9F66F43A08A}"/>
              </a:ext>
            </a:extLst>
          </p:cNvPr>
          <p:cNvPicPr>
            <a:picLocks noChangeAspect="1"/>
          </p:cNvPicPr>
          <p:nvPr/>
        </p:nvPicPr>
        <p:blipFill>
          <a:blip r:embed="rId4"/>
          <a:stretch>
            <a:fillRect/>
          </a:stretch>
        </p:blipFill>
        <p:spPr>
          <a:xfrm>
            <a:off x="1767880" y="2013857"/>
            <a:ext cx="6638852" cy="4192036"/>
          </a:xfrm>
          <a:prstGeom prst="rect">
            <a:avLst/>
          </a:prstGeom>
        </p:spPr>
      </p:pic>
      <p:pic>
        <p:nvPicPr>
          <p:cNvPr id="3" name="Picture 2" descr="Free speech bubble talking chat illustration">
            <a:extLst>
              <a:ext uri="{FF2B5EF4-FFF2-40B4-BE49-F238E27FC236}">
                <a16:creationId xmlns:a16="http://schemas.microsoft.com/office/drawing/2014/main" id="{6C024AE8-AE56-F3A1-438B-1E714186DA2E}"/>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268254" y="333480"/>
            <a:ext cx="1244948" cy="1244948"/>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584352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5">
            <a:extLst>
              <a:ext uri="{FF2B5EF4-FFF2-40B4-BE49-F238E27FC236}">
                <a16:creationId xmlns:a16="http://schemas.microsoft.com/office/drawing/2014/main" id="{C92F3195-4453-4B0C-90D2-69B346E4B83B}"/>
              </a:ext>
            </a:extLst>
          </p:cNvPr>
          <p:cNvSpPr>
            <a:spLocks noGrp="1"/>
          </p:cNvSpPr>
          <p:nvPr>
            <p:ph idx="1"/>
          </p:nvPr>
        </p:nvSpPr>
        <p:spPr>
          <a:xfrm>
            <a:off x="701044" y="1701282"/>
            <a:ext cx="3139991" cy="4453711"/>
          </a:xfrm>
        </p:spPr>
        <p:txBody>
          <a:bodyPr>
            <a:noAutofit/>
          </a:bodyPr>
          <a:lstStyle/>
          <a:p>
            <a:pPr>
              <a:lnSpc>
                <a:spcPct val="130000"/>
              </a:lnSpc>
              <a:spcBef>
                <a:spcPts val="800"/>
              </a:spcBef>
              <a:spcAft>
                <a:spcPts val="1200"/>
              </a:spcAft>
            </a:pPr>
            <a:r>
              <a:rPr lang="en-GB" sz="3300" b="1" dirty="0"/>
              <a:t>Disinformation</a:t>
            </a:r>
          </a:p>
          <a:p>
            <a:pPr>
              <a:lnSpc>
                <a:spcPct val="130000"/>
              </a:lnSpc>
              <a:spcBef>
                <a:spcPts val="800"/>
              </a:spcBef>
              <a:spcAft>
                <a:spcPts val="1200"/>
              </a:spcAft>
            </a:pPr>
            <a:r>
              <a:rPr lang="en-GB" sz="3300" b="1" dirty="0"/>
              <a:t>Misinformation</a:t>
            </a:r>
          </a:p>
          <a:p>
            <a:pPr>
              <a:lnSpc>
                <a:spcPct val="130000"/>
              </a:lnSpc>
              <a:spcBef>
                <a:spcPts val="800"/>
              </a:spcBef>
              <a:spcAft>
                <a:spcPts val="1200"/>
              </a:spcAft>
            </a:pPr>
            <a:r>
              <a:rPr lang="en-GB" sz="3300" b="1" dirty="0"/>
              <a:t>Fake news</a:t>
            </a:r>
            <a:endParaRPr lang="en-GB" sz="3300" dirty="0">
              <a:solidFill>
                <a:srgbClr val="00B0F0"/>
              </a:solidFill>
              <a:highlight>
                <a:srgbClr val="000000"/>
              </a:highlight>
            </a:endParaRPr>
          </a:p>
          <a:p>
            <a:pPr>
              <a:lnSpc>
                <a:spcPct val="130000"/>
              </a:lnSpc>
              <a:spcBef>
                <a:spcPts val="800"/>
              </a:spcBef>
              <a:spcAft>
                <a:spcPts val="1200"/>
              </a:spcAft>
            </a:pPr>
            <a:r>
              <a:rPr lang="en-GB" sz="3300" b="1" dirty="0"/>
              <a:t>Agenda</a:t>
            </a:r>
            <a:endParaRPr lang="en-GB" sz="3300" dirty="0">
              <a:solidFill>
                <a:schemeClr val="accent4"/>
              </a:solidFill>
              <a:highlight>
                <a:srgbClr val="000000"/>
              </a:highlight>
            </a:endParaRPr>
          </a:p>
          <a:p>
            <a:pPr>
              <a:lnSpc>
                <a:spcPct val="130000"/>
              </a:lnSpc>
              <a:spcBef>
                <a:spcPts val="800"/>
              </a:spcBef>
              <a:spcAft>
                <a:spcPts val="1200"/>
              </a:spcAft>
            </a:pPr>
            <a:r>
              <a:rPr lang="en-GB" sz="3300" b="1" dirty="0"/>
              <a:t>Propaganda</a:t>
            </a:r>
            <a:endParaRPr lang="en-GB" sz="3300" dirty="0">
              <a:solidFill>
                <a:schemeClr val="bg1"/>
              </a:solidFill>
              <a:highlight>
                <a:srgbClr val="000000"/>
              </a:highlight>
            </a:endParaRPr>
          </a:p>
        </p:txBody>
      </p:sp>
      <p:sp>
        <p:nvSpPr>
          <p:cNvPr id="3" name="Content Placeholder 5">
            <a:extLst>
              <a:ext uri="{FF2B5EF4-FFF2-40B4-BE49-F238E27FC236}">
                <a16:creationId xmlns:a16="http://schemas.microsoft.com/office/drawing/2014/main" id="{26934D25-44CC-4E9D-97A1-BA027E8B290F}"/>
              </a:ext>
            </a:extLst>
          </p:cNvPr>
          <p:cNvSpPr txBox="1">
            <a:spLocks/>
          </p:cNvSpPr>
          <p:nvPr/>
        </p:nvSpPr>
        <p:spPr>
          <a:xfrm>
            <a:off x="4146480" y="1878262"/>
            <a:ext cx="7553911" cy="350912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800"/>
              </a:spcBef>
              <a:spcAft>
                <a:spcPts val="800"/>
              </a:spcAft>
              <a:buNone/>
            </a:pPr>
            <a:r>
              <a:rPr lang="en-GB" sz="2600" u="sng" kern="0" dirty="0">
                <a:solidFill>
                  <a:srgbClr val="00B050"/>
                </a:solidFill>
                <a:highlight>
                  <a:srgbClr val="000000"/>
                </a:highlight>
              </a:rPr>
              <a:t>deliberately sharing inaccurate information – to trick, confuse or influence</a:t>
            </a:r>
            <a:endParaRPr lang="en-GB" sz="2600" kern="0" dirty="0">
              <a:solidFill>
                <a:srgbClr val="00B050"/>
              </a:solidFill>
              <a:highlight>
                <a:srgbClr val="000000"/>
              </a:highlight>
            </a:endParaRPr>
          </a:p>
          <a:p>
            <a:pPr marL="0" indent="0">
              <a:spcBef>
                <a:spcPts val="800"/>
              </a:spcBef>
              <a:spcAft>
                <a:spcPts val="800"/>
              </a:spcAft>
              <a:buNone/>
            </a:pPr>
            <a:r>
              <a:rPr lang="en-GB" sz="2600" u="sng" kern="0" dirty="0">
                <a:solidFill>
                  <a:schemeClr val="accent2"/>
                </a:solidFill>
                <a:highlight>
                  <a:srgbClr val="000000"/>
                </a:highlight>
              </a:rPr>
              <a:t>accidentally</a:t>
            </a:r>
            <a:r>
              <a:rPr lang="en-GB" sz="2600" kern="0" dirty="0">
                <a:solidFill>
                  <a:schemeClr val="accent2"/>
                </a:solidFill>
                <a:highlight>
                  <a:srgbClr val="000000"/>
                </a:highlight>
              </a:rPr>
              <a:t> sharing inaccurate information – not trying to trick anyone</a:t>
            </a:r>
          </a:p>
          <a:p>
            <a:pPr marL="0" indent="0">
              <a:spcBef>
                <a:spcPts val="800"/>
              </a:spcBef>
              <a:spcAft>
                <a:spcPts val="800"/>
              </a:spcAft>
              <a:buNone/>
            </a:pPr>
            <a:r>
              <a:rPr lang="en-GB" sz="2600" kern="0" dirty="0">
                <a:solidFill>
                  <a:srgbClr val="00B0F0"/>
                </a:solidFill>
                <a:highlight>
                  <a:srgbClr val="000000"/>
                </a:highlight>
              </a:rPr>
              <a:t>presenting inaccurate stories or hoaxes as factual reporting or journalism</a:t>
            </a:r>
          </a:p>
          <a:p>
            <a:pPr marL="0" indent="0">
              <a:spcBef>
                <a:spcPts val="800"/>
              </a:spcBef>
              <a:spcAft>
                <a:spcPts val="800"/>
              </a:spcAft>
              <a:buNone/>
            </a:pPr>
            <a:r>
              <a:rPr lang="en-GB" sz="2600" kern="0" dirty="0">
                <a:solidFill>
                  <a:schemeClr val="accent4"/>
                </a:solidFill>
                <a:highlight>
                  <a:srgbClr val="000000"/>
                </a:highlight>
              </a:rPr>
              <a:t>what you want to achieve by sharing certain messages or content</a:t>
            </a:r>
          </a:p>
          <a:p>
            <a:pPr marL="0" indent="0">
              <a:spcBef>
                <a:spcPts val="800"/>
              </a:spcBef>
              <a:spcAft>
                <a:spcPts val="800"/>
              </a:spcAft>
              <a:buNone/>
            </a:pPr>
            <a:r>
              <a:rPr lang="en-GB" sz="2600" kern="0" dirty="0">
                <a:solidFill>
                  <a:schemeClr val="bg1"/>
                </a:solidFill>
                <a:highlight>
                  <a:srgbClr val="000000"/>
                </a:highlight>
              </a:rPr>
              <a:t>deliberate and selective use of facts and/or misleading information to influence choices, actions or beliefs</a:t>
            </a:r>
            <a:endParaRPr lang="en-GB" sz="2600" kern="0" dirty="0">
              <a:highlight>
                <a:srgbClr val="000000"/>
              </a:highlight>
            </a:endParaRPr>
          </a:p>
        </p:txBody>
      </p:sp>
    </p:spTree>
    <p:extLst>
      <p:ext uri="{BB962C8B-B14F-4D97-AF65-F5344CB8AC3E}">
        <p14:creationId xmlns:p14="http://schemas.microsoft.com/office/powerpoint/2010/main" val="741250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5">
            <a:extLst>
              <a:ext uri="{FF2B5EF4-FFF2-40B4-BE49-F238E27FC236}">
                <a16:creationId xmlns:a16="http://schemas.microsoft.com/office/drawing/2014/main" id="{C92F3195-4453-4B0C-90D2-69B346E4B83B}"/>
              </a:ext>
            </a:extLst>
          </p:cNvPr>
          <p:cNvSpPr>
            <a:spLocks noGrp="1"/>
          </p:cNvSpPr>
          <p:nvPr>
            <p:ph idx="1"/>
          </p:nvPr>
        </p:nvSpPr>
        <p:spPr>
          <a:xfrm>
            <a:off x="799364" y="1848762"/>
            <a:ext cx="3139991" cy="4453711"/>
          </a:xfrm>
        </p:spPr>
        <p:txBody>
          <a:bodyPr>
            <a:noAutofit/>
          </a:bodyPr>
          <a:lstStyle/>
          <a:p>
            <a:pPr>
              <a:lnSpc>
                <a:spcPct val="130000"/>
              </a:lnSpc>
              <a:spcBef>
                <a:spcPts val="800"/>
              </a:spcBef>
              <a:spcAft>
                <a:spcPts val="1200"/>
              </a:spcAft>
            </a:pPr>
            <a:r>
              <a:rPr lang="en-GB" sz="3300" b="1" dirty="0"/>
              <a:t>Stereotype</a:t>
            </a:r>
          </a:p>
          <a:p>
            <a:pPr>
              <a:lnSpc>
                <a:spcPct val="130000"/>
              </a:lnSpc>
              <a:spcBef>
                <a:spcPts val="800"/>
              </a:spcBef>
              <a:spcAft>
                <a:spcPts val="1200"/>
              </a:spcAft>
            </a:pPr>
            <a:r>
              <a:rPr lang="en-GB" sz="3300" b="1" dirty="0"/>
              <a:t>Opinion</a:t>
            </a:r>
          </a:p>
          <a:p>
            <a:pPr>
              <a:lnSpc>
                <a:spcPct val="130000"/>
              </a:lnSpc>
              <a:spcBef>
                <a:spcPts val="800"/>
              </a:spcBef>
              <a:spcAft>
                <a:spcPts val="1200"/>
              </a:spcAft>
            </a:pPr>
            <a:r>
              <a:rPr lang="en-GB" sz="3300" b="1" dirty="0"/>
              <a:t>Fact</a:t>
            </a:r>
          </a:p>
          <a:p>
            <a:pPr>
              <a:lnSpc>
                <a:spcPct val="130000"/>
              </a:lnSpc>
              <a:spcBef>
                <a:spcPts val="800"/>
              </a:spcBef>
              <a:spcAft>
                <a:spcPts val="1200"/>
              </a:spcAft>
            </a:pPr>
            <a:r>
              <a:rPr lang="en-GB" sz="3300" b="1" dirty="0"/>
              <a:t>Context</a:t>
            </a:r>
          </a:p>
        </p:txBody>
      </p:sp>
      <p:sp>
        <p:nvSpPr>
          <p:cNvPr id="3" name="Content Placeholder 5">
            <a:extLst>
              <a:ext uri="{FF2B5EF4-FFF2-40B4-BE49-F238E27FC236}">
                <a16:creationId xmlns:a16="http://schemas.microsoft.com/office/drawing/2014/main" id="{26934D25-44CC-4E9D-97A1-BA027E8B290F}"/>
              </a:ext>
            </a:extLst>
          </p:cNvPr>
          <p:cNvSpPr txBox="1">
            <a:spLocks/>
          </p:cNvSpPr>
          <p:nvPr/>
        </p:nvSpPr>
        <p:spPr>
          <a:xfrm>
            <a:off x="4048160" y="2025742"/>
            <a:ext cx="7553911" cy="350912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800"/>
              </a:spcBef>
              <a:spcAft>
                <a:spcPts val="1000"/>
              </a:spcAft>
              <a:buNone/>
            </a:pPr>
            <a:r>
              <a:rPr lang="en-GB" sz="2600" dirty="0">
                <a:solidFill>
                  <a:srgbClr val="FF0000"/>
                </a:solidFill>
                <a:highlight>
                  <a:srgbClr val="000000"/>
                </a:highlight>
              </a:rPr>
              <a:t>a fixed or oversimplified idea about what someone or something is like</a:t>
            </a:r>
          </a:p>
          <a:p>
            <a:pPr marL="0" indent="0">
              <a:spcBef>
                <a:spcPts val="800"/>
              </a:spcBef>
              <a:spcAft>
                <a:spcPts val="1000"/>
              </a:spcAft>
              <a:buNone/>
            </a:pPr>
            <a:r>
              <a:rPr lang="en-GB" sz="2600" dirty="0">
                <a:solidFill>
                  <a:schemeClr val="accent4"/>
                </a:solidFill>
                <a:highlight>
                  <a:srgbClr val="000000"/>
                </a:highlight>
              </a:rPr>
              <a:t>a belief based on personal feelings, which cannot be proved</a:t>
            </a:r>
          </a:p>
          <a:p>
            <a:pPr marL="0" indent="0">
              <a:spcBef>
                <a:spcPts val="800"/>
              </a:spcBef>
              <a:spcAft>
                <a:spcPts val="1000"/>
              </a:spcAft>
              <a:buNone/>
            </a:pPr>
            <a:r>
              <a:rPr lang="en-GB" sz="2600" dirty="0">
                <a:solidFill>
                  <a:srgbClr val="00B0F0"/>
                </a:solidFill>
                <a:highlight>
                  <a:srgbClr val="000000"/>
                </a:highlight>
              </a:rPr>
              <a:t>information that is true and backed up by evidence</a:t>
            </a:r>
          </a:p>
          <a:p>
            <a:pPr marL="0" indent="0">
              <a:spcBef>
                <a:spcPts val="800"/>
              </a:spcBef>
              <a:spcAft>
                <a:spcPts val="1000"/>
              </a:spcAft>
              <a:buNone/>
            </a:pPr>
            <a:r>
              <a:rPr lang="en-GB" sz="2600" dirty="0">
                <a:solidFill>
                  <a:schemeClr val="bg1"/>
                </a:solidFill>
                <a:highlight>
                  <a:srgbClr val="000000"/>
                </a:highlight>
              </a:rPr>
              <a:t>background or surrounding information to help you fully understand something that could have a different meaning on its own</a:t>
            </a:r>
            <a:endParaRPr lang="en-GB" sz="2600" dirty="0">
              <a:highlight>
                <a:srgbClr val="000000"/>
              </a:highlight>
            </a:endParaRPr>
          </a:p>
        </p:txBody>
      </p:sp>
    </p:spTree>
    <p:extLst>
      <p:ext uri="{BB962C8B-B14F-4D97-AF65-F5344CB8AC3E}">
        <p14:creationId xmlns:p14="http://schemas.microsoft.com/office/powerpoint/2010/main" val="449316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596426D-D7DA-44D1-8A9A-08A4A3E7E690}"/>
              </a:ext>
            </a:extLst>
          </p:cNvPr>
          <p:cNvSpPr/>
          <p:nvPr/>
        </p:nvSpPr>
        <p:spPr>
          <a:xfrm>
            <a:off x="10149245" y="230345"/>
            <a:ext cx="1904691" cy="23877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18E08B5F-C18F-4EDB-A30B-F2E576142D71}"/>
              </a:ext>
            </a:extLst>
          </p:cNvPr>
          <p:cNvSpPr txBox="1"/>
          <p:nvPr/>
        </p:nvSpPr>
        <p:spPr>
          <a:xfrm>
            <a:off x="944557" y="3128119"/>
            <a:ext cx="3524976" cy="1384995"/>
          </a:xfrm>
          <a:prstGeom prst="rect">
            <a:avLst/>
          </a:prstGeom>
          <a:noFill/>
        </p:spPr>
        <p:txBody>
          <a:bodyPr wrap="square">
            <a:spAutoFit/>
          </a:bodyPr>
          <a:lstStyle/>
          <a:p>
            <a:r>
              <a:rPr lang="en-GB" sz="2800"/>
              <a:t>Let’s take this quiz together at </a:t>
            </a:r>
            <a:r>
              <a:rPr lang="en-GB" sz="2800">
                <a:hlinkClick r:id="rId3"/>
              </a:rPr>
              <a:t>takingastand.lgfl.net</a:t>
            </a:r>
            <a:endParaRPr lang="en-GB" sz="2800"/>
          </a:p>
        </p:txBody>
      </p:sp>
      <p:pic>
        <p:nvPicPr>
          <p:cNvPr id="6" name="Picture 5" descr="A person sitting on a couch&#10;&#10;Description automatically generated with low confidence">
            <a:extLst>
              <a:ext uri="{FF2B5EF4-FFF2-40B4-BE49-F238E27FC236}">
                <a16:creationId xmlns:a16="http://schemas.microsoft.com/office/drawing/2014/main" id="{FB5BC851-C10F-4ACF-8006-67C00A3C40AE}"/>
              </a:ext>
            </a:extLst>
          </p:cNvPr>
          <p:cNvPicPr>
            <a:picLocks noChangeAspect="1"/>
          </p:cNvPicPr>
          <p:nvPr/>
        </p:nvPicPr>
        <p:blipFill>
          <a:blip r:embed="rId4"/>
          <a:stretch>
            <a:fillRect/>
          </a:stretch>
        </p:blipFill>
        <p:spPr>
          <a:xfrm>
            <a:off x="5536541" y="2146254"/>
            <a:ext cx="5900192" cy="3823588"/>
          </a:xfrm>
          <a:prstGeom prst="rect">
            <a:avLst/>
          </a:prstGeom>
        </p:spPr>
      </p:pic>
      <p:sp>
        <p:nvSpPr>
          <p:cNvPr id="11" name="TextBox 10">
            <a:extLst>
              <a:ext uri="{FF2B5EF4-FFF2-40B4-BE49-F238E27FC236}">
                <a16:creationId xmlns:a16="http://schemas.microsoft.com/office/drawing/2014/main" id="{8F1DCB19-17FC-4B3E-96DB-C91B6428449F}"/>
              </a:ext>
            </a:extLst>
          </p:cNvPr>
          <p:cNvSpPr txBox="1"/>
          <p:nvPr/>
        </p:nvSpPr>
        <p:spPr>
          <a:xfrm>
            <a:off x="944557" y="380263"/>
            <a:ext cx="10302886" cy="1877437"/>
          </a:xfrm>
          <a:prstGeom prst="rect">
            <a:avLst/>
          </a:prstGeom>
          <a:noFill/>
        </p:spPr>
        <p:txBody>
          <a:bodyPr wrap="square">
            <a:spAutoFit/>
          </a:bodyPr>
          <a:lstStyle/>
          <a:p>
            <a:r>
              <a:rPr lang="en-GB" sz="2800" b="1" dirty="0"/>
              <a:t>Are </a:t>
            </a:r>
            <a:r>
              <a:rPr lang="en-GB" sz="2800" b="1" dirty="0">
                <a:solidFill>
                  <a:srgbClr val="FF0000"/>
                </a:solidFill>
              </a:rPr>
              <a:t>YOU</a:t>
            </a:r>
            <a:r>
              <a:rPr lang="en-GB" sz="2800" b="1" dirty="0"/>
              <a:t> aware of the </a:t>
            </a:r>
            <a:r>
              <a:rPr lang="en-GB" sz="2800" b="1" dirty="0">
                <a:solidFill>
                  <a:srgbClr val="FF0000"/>
                </a:solidFill>
              </a:rPr>
              <a:t>IMPLICATIONS</a:t>
            </a:r>
            <a:r>
              <a:rPr lang="en-GB" sz="2800" b="1" dirty="0"/>
              <a:t> your </a:t>
            </a:r>
            <a:r>
              <a:rPr lang="en-GB" sz="2800" b="1" dirty="0">
                <a:solidFill>
                  <a:srgbClr val="FF0000"/>
                </a:solidFill>
              </a:rPr>
              <a:t>ACTIONS</a:t>
            </a:r>
            <a:r>
              <a:rPr lang="en-GB" sz="2800" b="1" dirty="0"/>
              <a:t> could have? </a:t>
            </a:r>
          </a:p>
          <a:p>
            <a:r>
              <a:rPr lang="en-GB" sz="2400" dirty="0"/>
              <a:t>Could</a:t>
            </a:r>
            <a:r>
              <a:rPr lang="en-GB" sz="2400" b="1" dirty="0"/>
              <a:t> </a:t>
            </a:r>
            <a:r>
              <a:rPr lang="en-GB" sz="2400" dirty="0"/>
              <a:t> be you the law?</a:t>
            </a:r>
          </a:p>
          <a:p>
            <a:r>
              <a:rPr lang="en-GB" sz="2400" dirty="0"/>
              <a:t>Or putting yourselves or others at risk? </a:t>
            </a:r>
          </a:p>
          <a:p>
            <a:endParaRPr lang="en-GB" sz="2000" dirty="0"/>
          </a:p>
          <a:p>
            <a:endParaRPr lang="en-GB" sz="2000" dirty="0"/>
          </a:p>
        </p:txBody>
      </p:sp>
      <p:sp>
        <p:nvSpPr>
          <p:cNvPr id="3" name="TextBox 2">
            <a:extLst>
              <a:ext uri="{FF2B5EF4-FFF2-40B4-BE49-F238E27FC236}">
                <a16:creationId xmlns:a16="http://schemas.microsoft.com/office/drawing/2014/main" id="{96ED0571-645F-7341-0FC9-5FA9B8647505}"/>
              </a:ext>
            </a:extLst>
          </p:cNvPr>
          <p:cNvSpPr txBox="1"/>
          <p:nvPr/>
        </p:nvSpPr>
        <p:spPr>
          <a:xfrm>
            <a:off x="5536541" y="6258323"/>
            <a:ext cx="6096000" cy="369332"/>
          </a:xfrm>
          <a:prstGeom prst="rect">
            <a:avLst/>
          </a:prstGeom>
          <a:noFill/>
        </p:spPr>
        <p:txBody>
          <a:bodyPr wrap="square">
            <a:spAutoFit/>
          </a:bodyPr>
          <a:lstStyle/>
          <a:p>
            <a:r>
              <a:rPr lang="en-GB" sz="1800" dirty="0"/>
              <a:t>Visit </a:t>
            </a:r>
            <a:r>
              <a:rPr lang="en-GB" sz="1800" dirty="0">
                <a:hlinkClick r:id="rId5"/>
              </a:rPr>
              <a:t>goingtoofar.lgfl.net </a:t>
            </a:r>
            <a:r>
              <a:rPr lang="en-GB" sz="1800" dirty="0"/>
              <a:t>to find out more.</a:t>
            </a:r>
            <a:endParaRPr lang="en-GB" dirty="0"/>
          </a:p>
        </p:txBody>
      </p:sp>
    </p:spTree>
    <p:extLst>
      <p:ext uri="{BB962C8B-B14F-4D97-AF65-F5344CB8AC3E}">
        <p14:creationId xmlns:p14="http://schemas.microsoft.com/office/powerpoint/2010/main" val="66911320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3FC415A-8A21-456B-8ABE-D2E88D1E98F8}"/>
              </a:ext>
            </a:extLst>
          </p:cNvPr>
          <p:cNvSpPr>
            <a:spLocks noGrp="1"/>
          </p:cNvSpPr>
          <p:nvPr>
            <p:ph sz="half" idx="1"/>
          </p:nvPr>
        </p:nvSpPr>
        <p:spPr>
          <a:xfrm>
            <a:off x="409772" y="1587306"/>
            <a:ext cx="5420957" cy="4283498"/>
          </a:xfrm>
        </p:spPr>
        <p:txBody>
          <a:bodyPr vert="horz" lIns="91440" tIns="45720" rIns="91440" bIns="45720" rtlCol="0" anchor="ctr">
            <a:normAutofit/>
          </a:bodyPr>
          <a:lstStyle/>
          <a:p>
            <a:pPr marL="0" indent="0">
              <a:buNone/>
            </a:pPr>
            <a:r>
              <a:rPr lang="en-GB" sz="3200" b="1">
                <a:solidFill>
                  <a:srgbClr val="000000"/>
                </a:solidFill>
              </a:rPr>
              <a:t>9. An influencer you came across shared a link where you can meet new friends and chat anonymously without worrying about getting in trouble with the law. </a:t>
            </a:r>
            <a:r>
              <a:rPr lang="en-US" sz="3200">
                <a:solidFill>
                  <a:srgbClr val="000000"/>
                </a:solidFill>
              </a:rPr>
              <a:t/>
            </a:r>
            <a:br>
              <a:rPr lang="en-US" sz="3200">
                <a:solidFill>
                  <a:srgbClr val="000000"/>
                </a:solidFill>
              </a:rPr>
            </a:br>
            <a:endParaRPr lang="en-US" sz="3200">
              <a:solidFill>
                <a:srgbClr val="000000"/>
              </a:solidFill>
            </a:endParaRPr>
          </a:p>
          <a:p>
            <a:pPr marL="0" indent="0">
              <a:buNone/>
            </a:pPr>
            <a:r>
              <a:rPr lang="en-GB" sz="3200">
                <a:solidFill>
                  <a:srgbClr val="000000"/>
                </a:solidFill>
              </a:rPr>
              <a:t>What could you do?</a:t>
            </a:r>
            <a:endParaRPr lang="en-US" sz="3200">
              <a:solidFill>
                <a:srgbClr val="000000"/>
              </a:solidFill>
            </a:endParaRPr>
          </a:p>
        </p:txBody>
      </p:sp>
      <p:pic>
        <p:nvPicPr>
          <p:cNvPr id="7" name="Picture 6" descr="A person sitting on a couch&#10;&#10;Description automatically generated with medium confidence">
            <a:extLst>
              <a:ext uri="{FF2B5EF4-FFF2-40B4-BE49-F238E27FC236}">
                <a16:creationId xmlns:a16="http://schemas.microsoft.com/office/drawing/2014/main" id="{B2849D81-853A-4441-8917-EC10591463FF}"/>
              </a:ext>
            </a:extLst>
          </p:cNvPr>
          <p:cNvPicPr>
            <a:picLocks noChangeAspect="1"/>
          </p:cNvPicPr>
          <p:nvPr/>
        </p:nvPicPr>
        <p:blipFill rotWithShape="1">
          <a:blip r:embed="rId3">
            <a:extLst>
              <a:ext uri="{28A0092B-C50C-407E-A947-70E740481C1C}">
                <a14:useLocalDpi xmlns:a14="http://schemas.microsoft.com/office/drawing/2010/main" val="0"/>
              </a:ext>
            </a:extLst>
          </a:blip>
          <a:srcRect l="41183" r="9936" b="1"/>
          <a:stretch/>
        </p:blipFill>
        <p:spPr>
          <a:xfrm>
            <a:off x="6893318" y="770037"/>
            <a:ext cx="5298683" cy="6097438"/>
          </a:xfrm>
          <a:custGeom>
            <a:avLst/>
            <a:gdLst/>
            <a:ahLst/>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p:spPr>
      </p:pic>
      <p:pic>
        <p:nvPicPr>
          <p:cNvPr id="8" name="Picture 7">
            <a:extLst>
              <a:ext uri="{FF2B5EF4-FFF2-40B4-BE49-F238E27FC236}">
                <a16:creationId xmlns:a16="http://schemas.microsoft.com/office/drawing/2014/main" id="{0ECF9A43-1A6E-497C-B887-0AC2D8E8E5C0}"/>
              </a:ext>
            </a:extLst>
          </p:cNvPr>
          <p:cNvPicPr>
            <a:picLocks noChangeAspect="1"/>
          </p:cNvPicPr>
          <p:nvPr/>
        </p:nvPicPr>
        <p:blipFill>
          <a:blip r:embed="rId4"/>
          <a:stretch>
            <a:fillRect/>
          </a:stretch>
        </p:blipFill>
        <p:spPr>
          <a:xfrm>
            <a:off x="0" y="-9476"/>
            <a:ext cx="12192000" cy="1121394"/>
          </a:xfrm>
          <a:prstGeom prst="rect">
            <a:avLst/>
          </a:prstGeom>
        </p:spPr>
      </p:pic>
      <p:pic>
        <p:nvPicPr>
          <p:cNvPr id="2" name="Picture 1" descr="A red rectangular sign with white text and heart&#10;&#10;Description automatically generated">
            <a:extLst>
              <a:ext uri="{FF2B5EF4-FFF2-40B4-BE49-F238E27FC236}">
                <a16:creationId xmlns:a16="http://schemas.microsoft.com/office/drawing/2014/main" id="{C0AF78C0-05A7-8B15-59BD-10116AB5C42A}"/>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215153" y="5832090"/>
            <a:ext cx="1290918" cy="923613"/>
          </a:xfrm>
          <a:prstGeom prst="rect">
            <a:avLst/>
          </a:prstGeom>
        </p:spPr>
      </p:pic>
    </p:spTree>
    <p:extLst>
      <p:ext uri="{BB962C8B-B14F-4D97-AF65-F5344CB8AC3E}">
        <p14:creationId xmlns:p14="http://schemas.microsoft.com/office/powerpoint/2010/main" val="429202127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3FC415A-8A21-456B-8ABE-D2E88D1E98F8}"/>
              </a:ext>
            </a:extLst>
          </p:cNvPr>
          <p:cNvSpPr>
            <a:spLocks noGrp="1"/>
          </p:cNvSpPr>
          <p:nvPr>
            <p:ph sz="half" idx="1"/>
          </p:nvPr>
        </p:nvSpPr>
        <p:spPr>
          <a:xfrm>
            <a:off x="804159" y="1842978"/>
            <a:ext cx="10239525" cy="4288463"/>
          </a:xfrm>
        </p:spPr>
        <p:txBody>
          <a:bodyPr>
            <a:normAutofit/>
          </a:bodyPr>
          <a:lstStyle/>
          <a:p>
            <a:pPr marL="342900" lvl="0" indent="-342900">
              <a:lnSpc>
                <a:spcPct val="107000"/>
              </a:lnSpc>
              <a:buFont typeface="Symbol" panose="05050102010706020507" pitchFamily="18" charset="2"/>
              <a:buChar char=""/>
            </a:pPr>
            <a:r>
              <a:rPr lang="en-GB" sz="3200">
                <a:latin typeface="Calibri" panose="020F0502020204030204" pitchFamily="34" charset="0"/>
                <a:ea typeface="Calibri" panose="020F0502020204030204" pitchFamily="34" charset="0"/>
                <a:cs typeface="Times New Roman" panose="02020603050405020304" pitchFamily="18" charset="0"/>
              </a:rPr>
              <a:t>Join the chat, after all it’s anonymous so it can’t do any harm</a:t>
            </a:r>
          </a:p>
          <a:p>
            <a:pPr marL="342900" lvl="0" indent="-342900">
              <a:lnSpc>
                <a:spcPct val="107000"/>
              </a:lnSpc>
              <a:buFont typeface="Symbol" panose="05050102010706020507" pitchFamily="18" charset="2"/>
              <a:buChar char=""/>
            </a:pPr>
            <a:r>
              <a:rPr lang="en-GB" sz="3200">
                <a:latin typeface="Calibri" panose="020F0502020204030204" pitchFamily="34" charset="0"/>
                <a:ea typeface="Calibri" panose="020F0502020204030204" pitchFamily="34" charset="0"/>
                <a:cs typeface="Times New Roman" panose="02020603050405020304" pitchFamily="18" charset="0"/>
              </a:rPr>
              <a:t>Invite one of your friends to come along so you can both make new friends</a:t>
            </a:r>
          </a:p>
          <a:p>
            <a:pPr marL="342900" lvl="0" indent="-342900">
              <a:lnSpc>
                <a:spcPct val="107000"/>
              </a:lnSpc>
              <a:spcAft>
                <a:spcPts val="800"/>
              </a:spcAft>
              <a:buFont typeface="Symbol" panose="05050102010706020507" pitchFamily="18" charset="2"/>
              <a:buChar char=""/>
            </a:pPr>
            <a:r>
              <a:rPr lang="en-GB" sz="3200">
                <a:latin typeface="Calibri" panose="020F0502020204030204" pitchFamily="34" charset="0"/>
                <a:ea typeface="Calibri" panose="020F0502020204030204" pitchFamily="34" charset="0"/>
                <a:cs typeface="Times New Roman" panose="02020603050405020304" pitchFamily="18" charset="0"/>
              </a:rPr>
              <a:t>Check with a trusted adult at home or school</a:t>
            </a:r>
          </a:p>
          <a:p>
            <a:pPr marL="0" indent="0">
              <a:buNone/>
            </a:pPr>
            <a:endParaRPr lang="en-GB" sz="2800"/>
          </a:p>
          <a:p>
            <a:pPr marL="0" indent="0">
              <a:buNone/>
            </a:pPr>
            <a:endParaRPr lang="en-GB" sz="2800"/>
          </a:p>
        </p:txBody>
      </p:sp>
      <p:pic>
        <p:nvPicPr>
          <p:cNvPr id="2" name="Picture 1" descr="A red rectangular sign with white text and heart&#10;&#10;Description automatically generated">
            <a:extLst>
              <a:ext uri="{FF2B5EF4-FFF2-40B4-BE49-F238E27FC236}">
                <a16:creationId xmlns:a16="http://schemas.microsoft.com/office/drawing/2014/main" id="{0E923FF6-D06B-81B2-AF77-4CF131E1DA75}"/>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215153" y="5832090"/>
            <a:ext cx="1290918" cy="923613"/>
          </a:xfrm>
          <a:prstGeom prst="rect">
            <a:avLst/>
          </a:prstGeom>
        </p:spPr>
      </p:pic>
    </p:spTree>
    <p:extLst>
      <p:ext uri="{BB962C8B-B14F-4D97-AF65-F5344CB8AC3E}">
        <p14:creationId xmlns:p14="http://schemas.microsoft.com/office/powerpoint/2010/main" val="4002020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3">
                                            <p:txEl>
                                              <p:pRg st="2" end="2"/>
                                            </p:txEl>
                                          </p:spTgt>
                                        </p:tgtEl>
                                        <p:attrNameLst>
                                          <p:attrName>style.color</p:attrName>
                                        </p:attrNameLst>
                                      </p:cBhvr>
                                      <p:to>
                                        <a:srgbClr val="00B05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STAYING SAFE ONLINE AND REPORTING</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DF423375-2BE1-5D49-2F2D-800DF6E54648}"/>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5261" y="5832090"/>
            <a:ext cx="1290918" cy="923613"/>
          </a:xfrm>
          <a:prstGeom prst="rect">
            <a:avLst/>
          </a:prstGeom>
        </p:spPr>
      </p:pic>
    </p:spTree>
    <p:extLst>
      <p:ext uri="{BB962C8B-B14F-4D97-AF65-F5344CB8AC3E}">
        <p14:creationId xmlns:p14="http://schemas.microsoft.com/office/powerpoint/2010/main" val="72797690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798443-7EB3-4698-9C45-EA843368FDE3}"/>
              </a:ext>
            </a:extLst>
          </p:cNvPr>
          <p:cNvSpPr txBox="1"/>
          <p:nvPr/>
        </p:nvSpPr>
        <p:spPr>
          <a:xfrm>
            <a:off x="381158" y="333029"/>
            <a:ext cx="11600635" cy="584775"/>
          </a:xfrm>
          <a:prstGeom prst="rect">
            <a:avLst/>
          </a:prstGeom>
          <a:noFill/>
        </p:spPr>
        <p:txBody>
          <a:bodyPr wrap="square" rtlCol="0">
            <a:spAutoFit/>
          </a:bodyPr>
          <a:lstStyle/>
          <a:p>
            <a:r>
              <a:rPr lang="en-GB" sz="3200" b="1">
                <a:ea typeface="+mj-ea"/>
                <a:cs typeface="+mj-cs"/>
              </a:rPr>
              <a:t>UK Reporting Helplines and Services for Children and Young People</a:t>
            </a:r>
            <a:endParaRPr lang="en-GB" sz="3200" b="1">
              <a:highlight>
                <a:srgbClr val="FFFF00"/>
              </a:highlight>
              <a:ea typeface="+mj-ea"/>
              <a:cs typeface="+mj-cs"/>
            </a:endParaRPr>
          </a:p>
        </p:txBody>
      </p:sp>
      <p:grpSp>
        <p:nvGrpSpPr>
          <p:cNvPr id="4" name="Group 3">
            <a:extLst>
              <a:ext uri="{FF2B5EF4-FFF2-40B4-BE49-F238E27FC236}">
                <a16:creationId xmlns:a16="http://schemas.microsoft.com/office/drawing/2014/main" id="{9C83514F-0306-57BD-B57B-7BF3A24C3472}"/>
              </a:ext>
            </a:extLst>
          </p:cNvPr>
          <p:cNvGrpSpPr/>
          <p:nvPr/>
        </p:nvGrpSpPr>
        <p:grpSpPr>
          <a:xfrm>
            <a:off x="3470983" y="1299047"/>
            <a:ext cx="8198185" cy="4782803"/>
            <a:chOff x="558420" y="1617997"/>
            <a:chExt cx="8198185" cy="4782803"/>
          </a:xfrm>
        </p:grpSpPr>
        <p:grpSp>
          <p:nvGrpSpPr>
            <p:cNvPr id="5" name="Group 4">
              <a:extLst>
                <a:ext uri="{FF2B5EF4-FFF2-40B4-BE49-F238E27FC236}">
                  <a16:creationId xmlns:a16="http://schemas.microsoft.com/office/drawing/2014/main" id="{987E8AF9-EB19-9A5A-7C6B-C9DD93C5CA34}"/>
                </a:ext>
              </a:extLst>
            </p:cNvPr>
            <p:cNvGrpSpPr/>
            <p:nvPr/>
          </p:nvGrpSpPr>
          <p:grpSpPr>
            <a:xfrm>
              <a:off x="558420" y="1617997"/>
              <a:ext cx="8198185" cy="4782803"/>
              <a:chOff x="470599" y="1941846"/>
              <a:chExt cx="6148639" cy="4519913"/>
            </a:xfrm>
            <a:solidFill>
              <a:schemeClr val="accent3">
                <a:lumMod val="20000"/>
                <a:lumOff val="80000"/>
              </a:schemeClr>
            </a:solidFill>
          </p:grpSpPr>
          <p:sp>
            <p:nvSpPr>
              <p:cNvPr id="12" name="Rounded Rectangle 5">
                <a:extLst>
                  <a:ext uri="{FF2B5EF4-FFF2-40B4-BE49-F238E27FC236}">
                    <a16:creationId xmlns:a16="http://schemas.microsoft.com/office/drawing/2014/main" id="{E426BA4D-96E6-85E4-00D8-38D49E0B08FC}"/>
                  </a:ext>
                </a:extLst>
              </p:cNvPr>
              <p:cNvSpPr/>
              <p:nvPr userDrawn="1"/>
            </p:nvSpPr>
            <p:spPr>
              <a:xfrm>
                <a:off x="4638737" y="1941847"/>
                <a:ext cx="1980501" cy="4519912"/>
              </a:xfrm>
              <a:prstGeom prst="roundRect">
                <a:avLst>
                  <a:gd name="adj" fmla="val 17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620000" rIns="144000" rtlCol="0" anchor="t"/>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GB" sz="2400" b="1" i="0" u="none" strike="noStrike" kern="1200" cap="none" spc="0" normalizeH="0" baseline="0" noProof="0">
                    <a:ln>
                      <a:noFill/>
                    </a:ln>
                    <a:solidFill>
                      <a:srgbClr val="3F3250"/>
                    </a:solidFill>
                    <a:effectLst/>
                    <a:uLnTx/>
                    <a:uFillTx/>
                    <a:latin typeface="Verdana" panose="020B0604030504040204" pitchFamily="34" charset="0"/>
                    <a:ea typeface="Verdana" panose="020B0604030504040204" pitchFamily="34" charset="0"/>
                    <a:cs typeface="Verdana" panose="020B0604030504040204" pitchFamily="34" charset="0"/>
                  </a:rPr>
                  <a:t>ChildLine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757575"/>
                    </a:solidFill>
                    <a:effectLst/>
                    <a:uLnTx/>
                    <a:uFillTx/>
                    <a:latin typeface="Verdana" panose="020B0604030504040204" pitchFamily="34" charset="0"/>
                    <a:ea typeface="Verdana" panose="020B0604030504040204" pitchFamily="34" charset="0"/>
                    <a:cs typeface="Verdana" panose="020B0604030504040204" pitchFamily="34" charset="0"/>
                  </a:rPr>
                  <a:t>A free, private and confidential service where CYP can talk about anything to a trained counsellor, online or on the phone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a:ln>
                    <a:noFill/>
                  </a:ln>
                  <a:solidFill>
                    <a:srgbClr val="3F3250"/>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sp>
            <p:nvSpPr>
              <p:cNvPr id="13" name="Rounded Rectangle 8">
                <a:extLst>
                  <a:ext uri="{FF2B5EF4-FFF2-40B4-BE49-F238E27FC236}">
                    <a16:creationId xmlns:a16="http://schemas.microsoft.com/office/drawing/2014/main" id="{339160AD-D1E8-D4A1-3522-A234ECEC6CCF}"/>
                  </a:ext>
                </a:extLst>
              </p:cNvPr>
              <p:cNvSpPr/>
              <p:nvPr userDrawn="1"/>
            </p:nvSpPr>
            <p:spPr>
              <a:xfrm>
                <a:off x="2554668" y="1941847"/>
                <a:ext cx="1980501" cy="4519912"/>
              </a:xfrm>
              <a:prstGeom prst="roundRect">
                <a:avLst>
                  <a:gd name="adj" fmla="val 17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620000" rIns="144000" rtlCol="0" anchor="t"/>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GB" sz="2400" b="1" i="0" u="none" strike="noStrike" kern="1200" cap="none" spc="0" normalizeH="0" baseline="0" noProof="0">
                    <a:ln>
                      <a:noFill/>
                    </a:ln>
                    <a:solidFill>
                      <a:srgbClr val="3F3250"/>
                    </a:solidFill>
                    <a:effectLst/>
                    <a:uLnTx/>
                    <a:uFillTx/>
                    <a:latin typeface="Verdana" panose="020B0604030504040204" pitchFamily="34" charset="0"/>
                    <a:ea typeface="Verdana" panose="020B0604030504040204" pitchFamily="34" charset="0"/>
                    <a:cs typeface="Verdana" panose="020B0604030504040204" pitchFamily="34" charset="0"/>
                  </a:rPr>
                  <a:t>Report Remove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srgbClr val="757575"/>
                    </a:solidFill>
                    <a:effectLst/>
                    <a:uLnTx/>
                    <a:uFillTx/>
                    <a:latin typeface="Verdana" panose="020B0604030504040204" pitchFamily="34" charset="0"/>
                    <a:ea typeface="Verdana" panose="020B0604030504040204" pitchFamily="34" charset="0"/>
                    <a:cs typeface="Verdana" panose="020B0604030504040204" pitchFamily="34" charset="0"/>
                  </a:rPr>
                  <a:t>A free tool that allows children to report nude or sexual images and videos of themselves that they think might have been shared online</a:t>
                </a:r>
              </a:p>
            </p:txBody>
          </p:sp>
          <p:sp>
            <p:nvSpPr>
              <p:cNvPr id="15" name="Rounded Rectangle 14">
                <a:extLst>
                  <a:ext uri="{FF2B5EF4-FFF2-40B4-BE49-F238E27FC236}">
                    <a16:creationId xmlns:a16="http://schemas.microsoft.com/office/drawing/2014/main" id="{360ADB3D-78A6-77D8-BB76-C48817FF5998}"/>
                  </a:ext>
                </a:extLst>
              </p:cNvPr>
              <p:cNvSpPr/>
              <p:nvPr userDrawn="1"/>
            </p:nvSpPr>
            <p:spPr>
              <a:xfrm>
                <a:off x="470599" y="1941846"/>
                <a:ext cx="1980501" cy="4519913"/>
              </a:xfrm>
              <a:prstGeom prst="roundRect">
                <a:avLst>
                  <a:gd name="adj" fmla="val 17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620000" rIns="144000" rtlCol="0" anchor="t"/>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GB" sz="2400" b="1" i="0" u="none" strike="noStrike" kern="1200" cap="none" spc="0" normalizeH="0" baseline="0" noProof="0">
                    <a:ln>
                      <a:noFill/>
                    </a:ln>
                    <a:solidFill>
                      <a:srgbClr val="3F3250"/>
                    </a:solidFill>
                    <a:effectLst/>
                    <a:uLnTx/>
                    <a:uFillTx/>
                    <a:latin typeface="Verdana" panose="020B0604030504040204" pitchFamily="34" charset="0"/>
                    <a:ea typeface="Verdana" panose="020B0604030504040204" pitchFamily="34" charset="0"/>
                    <a:cs typeface="Verdana" panose="020B0604030504040204" pitchFamily="34" charset="0"/>
                  </a:rPr>
                  <a:t>NCA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757575"/>
                    </a:solidFill>
                    <a:effectLst/>
                    <a:uLnTx/>
                    <a:uFillTx/>
                    <a:latin typeface="Verdana" panose="020B0604030504040204" pitchFamily="34" charset="0"/>
                    <a:ea typeface="Verdana" panose="020B0604030504040204" pitchFamily="34" charset="0"/>
                    <a:cs typeface="Verdana" panose="020B0604030504040204" pitchFamily="34" charset="0"/>
                  </a:rPr>
                  <a:t>Young people can report concerns about child sexual abuse and exploitation to NCA</a:t>
                </a:r>
                <a:endParaRPr kumimoji="0" lang="en-GB" sz="2400" b="0" i="0" u="none" strike="noStrike" kern="1200" cap="none" spc="0" normalizeH="0" baseline="0" noProof="0">
                  <a:ln>
                    <a:noFill/>
                  </a:ln>
                  <a:solidFill>
                    <a:srgbClr val="757575"/>
                  </a:solidFill>
                  <a:effectLst/>
                  <a:uLnTx/>
                  <a:uFillTx/>
                  <a:latin typeface="Verdana" panose="020B0604030504040204" pitchFamily="34" charset="0"/>
                  <a:ea typeface="Verdana" panose="020B0604030504040204" pitchFamily="34" charset="0"/>
                  <a:cs typeface="Verdana" panose="020B060403050404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757575"/>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grpSp>
        <p:pic>
          <p:nvPicPr>
            <p:cNvPr id="6" name="Picture 5">
              <a:extLst>
                <a:ext uri="{FF2B5EF4-FFF2-40B4-BE49-F238E27FC236}">
                  <a16:creationId xmlns:a16="http://schemas.microsoft.com/office/drawing/2014/main" id="{95DA1C63-E9AF-7913-A502-6266C7244B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4072" y="1900145"/>
              <a:ext cx="2007451" cy="902446"/>
            </a:xfrm>
            <a:prstGeom prst="rect">
              <a:avLst/>
            </a:prstGeom>
          </p:spPr>
        </p:pic>
        <p:pic>
          <p:nvPicPr>
            <p:cNvPr id="9" name="Picture 2">
              <a:extLst>
                <a:ext uri="{FF2B5EF4-FFF2-40B4-BE49-F238E27FC236}">
                  <a16:creationId xmlns:a16="http://schemas.microsoft.com/office/drawing/2014/main" id="{E9765890-16CC-AEF0-4A9E-7C3BF54E4F6F}"/>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3581816" y="1770236"/>
              <a:ext cx="2151393" cy="143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3">
              <a:extLst>
                <a:ext uri="{FF2B5EF4-FFF2-40B4-BE49-F238E27FC236}">
                  <a16:creationId xmlns:a16="http://schemas.microsoft.com/office/drawing/2014/main" id="{F6EDA087-6A71-F3E7-92CA-DD260524D3C3}"/>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6243317" y="1845272"/>
              <a:ext cx="2385908" cy="1012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7" name="TextBox 16">
            <a:extLst>
              <a:ext uri="{FF2B5EF4-FFF2-40B4-BE49-F238E27FC236}">
                <a16:creationId xmlns:a16="http://schemas.microsoft.com/office/drawing/2014/main" id="{10C0BE46-47C1-ECFD-C194-C9E4B2B7D374}"/>
              </a:ext>
            </a:extLst>
          </p:cNvPr>
          <p:cNvSpPr txBox="1"/>
          <p:nvPr/>
        </p:nvSpPr>
        <p:spPr>
          <a:xfrm>
            <a:off x="7780284" y="6171026"/>
            <a:ext cx="4102186" cy="369332"/>
          </a:xfrm>
          <a:prstGeom prst="rect">
            <a:avLst/>
          </a:prstGeom>
          <a:noFill/>
        </p:spPr>
        <p:txBody>
          <a:bodyPr wrap="square">
            <a:spAutoFit/>
          </a:bodyPr>
          <a:lstStyle/>
          <a:p>
            <a:r>
              <a:rPr lang="en-GB" sz="1800"/>
              <a:t>Go to </a:t>
            </a:r>
            <a:r>
              <a:rPr lang="en-GB" sz="1800">
                <a:hlinkClick r:id="rId6"/>
              </a:rPr>
              <a:t>reporting.lgfl.net </a:t>
            </a:r>
            <a:r>
              <a:rPr lang="en-GB" sz="1800"/>
              <a:t>to find out more</a:t>
            </a:r>
          </a:p>
        </p:txBody>
      </p:sp>
      <p:sp>
        <p:nvSpPr>
          <p:cNvPr id="7" name="TextBox 6">
            <a:extLst>
              <a:ext uri="{FF2B5EF4-FFF2-40B4-BE49-F238E27FC236}">
                <a16:creationId xmlns:a16="http://schemas.microsoft.com/office/drawing/2014/main" id="{4BB686EC-7862-B89F-6C3B-E46CC7166DFB}"/>
              </a:ext>
            </a:extLst>
          </p:cNvPr>
          <p:cNvSpPr txBox="1"/>
          <p:nvPr/>
        </p:nvSpPr>
        <p:spPr>
          <a:xfrm>
            <a:off x="381158" y="1763176"/>
            <a:ext cx="2511814" cy="156966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GB" sz="2400">
                <a:solidFill>
                  <a:srgbClr val="C00000"/>
                </a:solidFill>
              </a:rPr>
              <a:t>Call 101 or 999 if there is an immediate risk of harm to your child</a:t>
            </a:r>
          </a:p>
        </p:txBody>
      </p:sp>
      <p:pic>
        <p:nvPicPr>
          <p:cNvPr id="11" name="Picture 10">
            <a:extLst>
              <a:ext uri="{FF2B5EF4-FFF2-40B4-BE49-F238E27FC236}">
                <a16:creationId xmlns:a16="http://schemas.microsoft.com/office/drawing/2014/main" id="{3E82F835-7C7F-E92D-C3B0-2B99C499F9A6}"/>
              </a:ext>
            </a:extLst>
          </p:cNvPr>
          <p:cNvPicPr>
            <a:picLocks noChangeAspect="1"/>
          </p:cNvPicPr>
          <p:nvPr/>
        </p:nvPicPr>
        <p:blipFill>
          <a:blip r:embed="rId7"/>
          <a:stretch>
            <a:fillRect/>
          </a:stretch>
        </p:blipFill>
        <p:spPr>
          <a:xfrm>
            <a:off x="381158" y="3799028"/>
            <a:ext cx="2533780" cy="1606633"/>
          </a:xfrm>
          <a:prstGeom prst="rect">
            <a:avLst/>
          </a:prstGeom>
        </p:spPr>
      </p:pic>
    </p:spTree>
    <p:extLst>
      <p:ext uri="{BB962C8B-B14F-4D97-AF65-F5344CB8AC3E}">
        <p14:creationId xmlns:p14="http://schemas.microsoft.com/office/powerpoint/2010/main" val="189745035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798443-7EB3-4698-9C45-EA843368FDE3}"/>
              </a:ext>
            </a:extLst>
          </p:cNvPr>
          <p:cNvSpPr txBox="1"/>
          <p:nvPr/>
        </p:nvSpPr>
        <p:spPr>
          <a:xfrm>
            <a:off x="1877913" y="644859"/>
            <a:ext cx="7529931" cy="461665"/>
          </a:xfrm>
          <a:prstGeom prst="rect">
            <a:avLst/>
          </a:prstGeom>
          <a:noFill/>
        </p:spPr>
        <p:txBody>
          <a:bodyPr wrap="square" rtlCol="0">
            <a:spAutoFit/>
          </a:bodyPr>
          <a:lstStyle/>
          <a:p>
            <a:r>
              <a:rPr lang="en-GB" sz="2400" b="1"/>
              <a:t>Do </a:t>
            </a:r>
            <a:r>
              <a:rPr lang="en-GB" sz="2400" b="1">
                <a:solidFill>
                  <a:srgbClr val="FF0000"/>
                </a:solidFill>
              </a:rPr>
              <a:t>YOU</a:t>
            </a:r>
            <a:r>
              <a:rPr lang="en-GB" sz="2400" b="1"/>
              <a:t> know </a:t>
            </a:r>
            <a:r>
              <a:rPr lang="en-GB" sz="2400" b="1">
                <a:solidFill>
                  <a:srgbClr val="FF0000"/>
                </a:solidFill>
              </a:rPr>
              <a:t>HOW TO REPORT </a:t>
            </a:r>
            <a:r>
              <a:rPr lang="en-GB" sz="2400" b="1"/>
              <a:t>to apps / sites? </a:t>
            </a:r>
          </a:p>
        </p:txBody>
      </p:sp>
      <p:sp>
        <p:nvSpPr>
          <p:cNvPr id="7" name="Rectangle 6">
            <a:extLst>
              <a:ext uri="{FF2B5EF4-FFF2-40B4-BE49-F238E27FC236}">
                <a16:creationId xmlns:a16="http://schemas.microsoft.com/office/drawing/2014/main" id="{9B809A84-8005-F0CA-0E8C-007661A8942B}"/>
              </a:ext>
            </a:extLst>
          </p:cNvPr>
          <p:cNvSpPr/>
          <p:nvPr/>
        </p:nvSpPr>
        <p:spPr>
          <a:xfrm>
            <a:off x="10043410" y="260261"/>
            <a:ext cx="2038344" cy="245295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D88448D5-8330-45BC-BDE6-44B12F285B00}"/>
              </a:ext>
            </a:extLst>
          </p:cNvPr>
          <p:cNvSpPr txBox="1"/>
          <p:nvPr/>
        </p:nvSpPr>
        <p:spPr>
          <a:xfrm>
            <a:off x="8168640" y="1235892"/>
            <a:ext cx="3375660" cy="1754326"/>
          </a:xfrm>
          <a:prstGeom prst="rect">
            <a:avLst/>
          </a:prstGeom>
          <a:noFill/>
        </p:spPr>
        <p:txBody>
          <a:bodyPr wrap="square">
            <a:spAutoFit/>
          </a:bodyPr>
          <a:lstStyle/>
          <a:p>
            <a:r>
              <a:rPr lang="en-GB"/>
              <a:t>Internet Matters has helpful guides for social media apps and sites at </a:t>
            </a:r>
            <a:r>
              <a:rPr lang="en-GB">
                <a:hlinkClick r:id="rId3"/>
              </a:rPr>
              <a:t>internetmatters.org/parental-controls/social-media</a:t>
            </a:r>
            <a:endParaRPr lang="en-GB" sz="1800"/>
          </a:p>
          <a:p>
            <a:endParaRPr lang="en-GB"/>
          </a:p>
        </p:txBody>
      </p:sp>
      <p:pic>
        <p:nvPicPr>
          <p:cNvPr id="4" name="Picture 3">
            <a:extLst>
              <a:ext uri="{FF2B5EF4-FFF2-40B4-BE49-F238E27FC236}">
                <a16:creationId xmlns:a16="http://schemas.microsoft.com/office/drawing/2014/main" id="{0BC8B320-EB82-FB38-51B7-7AA9AE8E6614}"/>
              </a:ext>
            </a:extLst>
          </p:cNvPr>
          <p:cNvPicPr>
            <a:picLocks noChangeAspect="1"/>
          </p:cNvPicPr>
          <p:nvPr/>
        </p:nvPicPr>
        <p:blipFill>
          <a:blip r:embed="rId4"/>
          <a:stretch>
            <a:fillRect/>
          </a:stretch>
        </p:blipFill>
        <p:spPr>
          <a:xfrm>
            <a:off x="1913425" y="1486740"/>
            <a:ext cx="5320345" cy="5051590"/>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02583EF4-96B2-1EE5-0837-40DCFE5D11C6}"/>
              </a:ext>
            </a:extLst>
          </p:cNvPr>
          <p:cNvPicPr>
            <a:picLocks noChangeAspect="1"/>
          </p:cNvPicPr>
          <p:nvPr/>
        </p:nvPicPr>
        <p:blipFill>
          <a:blip r:embed="rId5"/>
          <a:stretch>
            <a:fillRect/>
          </a:stretch>
        </p:blipFill>
        <p:spPr>
          <a:xfrm>
            <a:off x="7727754" y="3200957"/>
            <a:ext cx="3816546" cy="3016405"/>
          </a:xfrm>
          <a:prstGeom prst="rect">
            <a:avLst/>
          </a:prstGeom>
        </p:spPr>
      </p:pic>
      <p:pic>
        <p:nvPicPr>
          <p:cNvPr id="3" name="Picture 2" descr="Free speech bubble talking chat illustration">
            <a:extLst>
              <a:ext uri="{FF2B5EF4-FFF2-40B4-BE49-F238E27FC236}">
                <a16:creationId xmlns:a16="http://schemas.microsoft.com/office/drawing/2014/main" id="{8F671BAD-4913-4E39-0782-2B811D0AF8DF}"/>
              </a:ext>
            </a:extLst>
          </p:cNvPr>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293084" y="244157"/>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52525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RESOURCES AND SUPPORT</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22B33F9D-0686-3338-4791-EA34B6B9DDAD}"/>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38313" y="5832090"/>
            <a:ext cx="1290918" cy="923613"/>
          </a:xfrm>
          <a:prstGeom prst="rect">
            <a:avLst/>
          </a:prstGeom>
        </p:spPr>
      </p:pic>
    </p:spTree>
    <p:extLst>
      <p:ext uri="{BB962C8B-B14F-4D97-AF65-F5344CB8AC3E}">
        <p14:creationId xmlns:p14="http://schemas.microsoft.com/office/powerpoint/2010/main" val="72934070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A6016EB-C232-DD09-F6A6-7D4DA6594FC5}"/>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3" name="Title 2">
            <a:extLst>
              <a:ext uri="{FF2B5EF4-FFF2-40B4-BE49-F238E27FC236}">
                <a16:creationId xmlns:a16="http://schemas.microsoft.com/office/drawing/2014/main" id="{3053529C-8E40-C3E1-7112-8F54707FDC00}"/>
              </a:ext>
            </a:extLst>
          </p:cNvPr>
          <p:cNvSpPr>
            <a:spLocks noGrp="1"/>
          </p:cNvSpPr>
          <p:nvPr>
            <p:ph type="title"/>
          </p:nvPr>
        </p:nvSpPr>
        <p:spPr>
          <a:xfrm>
            <a:off x="379126" y="1011168"/>
            <a:ext cx="6483313" cy="1956841"/>
          </a:xfrm>
        </p:spPr>
        <p:txBody>
          <a:bodyPr vert="horz" lIns="91440" tIns="45720" rIns="91440" bIns="45720" rtlCol="0" anchor="b">
            <a:normAutofit/>
          </a:bodyPr>
          <a:lstStyle/>
          <a:p>
            <a:r>
              <a:rPr lang="en-US" sz="4200" b="1"/>
              <a:t>YOU don’t need to be an </a:t>
            </a:r>
            <a:r>
              <a:rPr lang="en-US" sz="4200" b="1">
                <a:solidFill>
                  <a:srgbClr val="FF0000"/>
                </a:solidFill>
              </a:rPr>
              <a:t>EXPERT </a:t>
            </a:r>
            <a:r>
              <a:rPr lang="en-US" sz="4200" b="1"/>
              <a:t>… be a </a:t>
            </a:r>
            <a:r>
              <a:rPr lang="en-US" sz="4200" b="1">
                <a:solidFill>
                  <a:srgbClr val="FF0000"/>
                </a:solidFill>
              </a:rPr>
              <a:t>PARENT</a:t>
            </a:r>
            <a:r>
              <a:rPr lang="en-US" sz="4200" b="1"/>
              <a:t/>
            </a:r>
            <a:br>
              <a:rPr lang="en-US" sz="4200" b="1"/>
            </a:br>
            <a:endParaRPr lang="en-US" sz="4200"/>
          </a:p>
        </p:txBody>
      </p:sp>
      <p:sp>
        <p:nvSpPr>
          <p:cNvPr id="2" name="Content Placeholder 1">
            <a:extLst>
              <a:ext uri="{FF2B5EF4-FFF2-40B4-BE49-F238E27FC236}">
                <a16:creationId xmlns:a16="http://schemas.microsoft.com/office/drawing/2014/main" id="{60918C3E-D360-8E16-D445-F7CB84C85691}"/>
              </a:ext>
            </a:extLst>
          </p:cNvPr>
          <p:cNvSpPr>
            <a:spLocks noGrp="1"/>
          </p:cNvSpPr>
          <p:nvPr>
            <p:ph idx="1"/>
          </p:nvPr>
        </p:nvSpPr>
        <p:spPr>
          <a:xfrm>
            <a:off x="6168" y="2831865"/>
            <a:ext cx="7104846" cy="3988643"/>
          </a:xfrm>
        </p:spPr>
        <p:txBody>
          <a:bodyPr vert="horz" lIns="91440" tIns="45720" rIns="91440" bIns="45720" rtlCol="0">
            <a:normAutofit/>
          </a:bodyPr>
          <a:lstStyle/>
          <a:p>
            <a:pPr marL="285750"/>
            <a:r>
              <a:rPr lang="en-US" sz="1700" b="1" dirty="0">
                <a:solidFill>
                  <a:schemeClr val="tx1"/>
                </a:solidFill>
              </a:rPr>
              <a:t>It’s your choice </a:t>
            </a:r>
            <a:r>
              <a:rPr lang="en-US" sz="1700" dirty="0">
                <a:solidFill>
                  <a:schemeClr val="tx1"/>
                </a:solidFill>
              </a:rPr>
              <a:t>– </a:t>
            </a:r>
            <a:r>
              <a:rPr lang="en-GB" sz="1700" dirty="0">
                <a:solidFill>
                  <a:srgbClr val="FF0000"/>
                </a:solidFill>
              </a:rPr>
              <a:t>don’t let others dictate when the right time is </a:t>
            </a:r>
            <a:r>
              <a:rPr lang="en-GB" sz="1700" dirty="0">
                <a:solidFill>
                  <a:schemeClr val="tx1"/>
                </a:solidFill>
              </a:rPr>
              <a:t>to use tech. </a:t>
            </a:r>
          </a:p>
          <a:p>
            <a:pPr marL="285750"/>
            <a:r>
              <a:rPr lang="en-US" sz="1700" b="1" dirty="0">
                <a:solidFill>
                  <a:schemeClr val="tx1"/>
                </a:solidFill>
              </a:rPr>
              <a:t>Stay involved </a:t>
            </a:r>
            <a:r>
              <a:rPr lang="en-US" sz="1700" dirty="0">
                <a:solidFill>
                  <a:schemeClr val="tx1"/>
                </a:solidFill>
              </a:rPr>
              <a:t>– make </a:t>
            </a:r>
            <a:r>
              <a:rPr lang="en-US" sz="1700" dirty="0">
                <a:solidFill>
                  <a:srgbClr val="FF0000"/>
                </a:solidFill>
              </a:rPr>
              <a:t>time to</a:t>
            </a:r>
            <a:r>
              <a:rPr lang="en-US" sz="1700" dirty="0">
                <a:solidFill>
                  <a:schemeClr val="tx1"/>
                </a:solidFill>
              </a:rPr>
              <a:t> </a:t>
            </a:r>
            <a:r>
              <a:rPr lang="en-US" sz="1700" dirty="0">
                <a:solidFill>
                  <a:srgbClr val="FF0000"/>
                </a:solidFill>
              </a:rPr>
              <a:t>communicate</a:t>
            </a:r>
            <a:r>
              <a:rPr lang="en-US" sz="1700" dirty="0">
                <a:solidFill>
                  <a:schemeClr val="tx1"/>
                </a:solidFill>
              </a:rPr>
              <a:t>, talk about what they are doing. What do they enjoy? What makes them laugh? </a:t>
            </a:r>
          </a:p>
          <a:p>
            <a:pPr marL="285750"/>
            <a:r>
              <a:rPr lang="en-US" sz="1700" b="1" dirty="0">
                <a:solidFill>
                  <a:schemeClr val="tx1"/>
                </a:solidFill>
              </a:rPr>
              <a:t>Don’t quiz them </a:t>
            </a:r>
            <a:r>
              <a:rPr lang="en-US" sz="1700" dirty="0">
                <a:solidFill>
                  <a:schemeClr val="tx1"/>
                </a:solidFill>
              </a:rPr>
              <a:t>– have </a:t>
            </a:r>
            <a:r>
              <a:rPr lang="en-US" sz="1700" b="0" i="0" dirty="0">
                <a:solidFill>
                  <a:schemeClr val="tx1"/>
                </a:solidFill>
                <a:effectLst/>
                <a:highlight>
                  <a:srgbClr val="FFFFFF"/>
                </a:highlight>
              </a:rPr>
              <a:t>regular </a:t>
            </a:r>
            <a:r>
              <a:rPr lang="en-US" sz="1700" b="0" i="0" dirty="0">
                <a:solidFill>
                  <a:srgbClr val="FF0000"/>
                </a:solidFill>
                <a:effectLst/>
                <a:highlight>
                  <a:srgbClr val="FFFFFF"/>
                </a:highlight>
              </a:rPr>
              <a:t>conversations</a:t>
            </a:r>
            <a:r>
              <a:rPr lang="en-US" sz="1700" b="0" i="0" dirty="0">
                <a:solidFill>
                  <a:schemeClr val="tx1"/>
                </a:solidFill>
                <a:effectLst/>
                <a:highlight>
                  <a:srgbClr val="FFFFFF"/>
                </a:highlight>
              </a:rPr>
              <a:t>. What's their </a:t>
            </a:r>
            <a:r>
              <a:rPr lang="en-US" sz="1700" b="0" i="0" dirty="0" err="1">
                <a:solidFill>
                  <a:schemeClr val="tx1"/>
                </a:solidFill>
                <a:effectLst/>
                <a:highlight>
                  <a:srgbClr val="FFFFFF"/>
                </a:highlight>
              </a:rPr>
              <a:t>favourite</a:t>
            </a:r>
            <a:r>
              <a:rPr lang="en-US" sz="1700" b="0" i="0" dirty="0">
                <a:solidFill>
                  <a:schemeClr val="tx1"/>
                </a:solidFill>
                <a:effectLst/>
                <a:highlight>
                  <a:srgbClr val="FFFFFF"/>
                </a:highlight>
              </a:rPr>
              <a:t> app? What is the best site to learn new things from?</a:t>
            </a:r>
            <a:endParaRPr lang="en-US" sz="1700" dirty="0">
              <a:solidFill>
                <a:schemeClr val="tx1"/>
              </a:solidFill>
            </a:endParaRPr>
          </a:p>
          <a:p>
            <a:pPr marL="285750"/>
            <a:r>
              <a:rPr lang="en-US" sz="1700" b="1" dirty="0">
                <a:solidFill>
                  <a:schemeClr val="tx1"/>
                </a:solidFill>
                <a:highlight>
                  <a:srgbClr val="FFFFFF"/>
                </a:highlight>
              </a:rPr>
              <a:t>Join in </a:t>
            </a:r>
            <a:r>
              <a:rPr lang="en-US" sz="1700" dirty="0">
                <a:solidFill>
                  <a:schemeClr val="tx1"/>
                </a:solidFill>
                <a:highlight>
                  <a:srgbClr val="FFFFFF"/>
                </a:highlight>
              </a:rPr>
              <a:t>– </a:t>
            </a:r>
            <a:r>
              <a:rPr lang="en-US" sz="1700" dirty="0">
                <a:solidFill>
                  <a:srgbClr val="FF0000"/>
                </a:solidFill>
                <a:highlight>
                  <a:srgbClr val="FFFFFF"/>
                </a:highlight>
              </a:rPr>
              <a:t>w</a:t>
            </a:r>
            <a:r>
              <a:rPr lang="en-US" sz="1700" b="0" i="0" dirty="0">
                <a:solidFill>
                  <a:srgbClr val="FF0000"/>
                </a:solidFill>
                <a:effectLst/>
                <a:highlight>
                  <a:srgbClr val="FFFFFF"/>
                </a:highlight>
              </a:rPr>
              <a:t>atch them </a:t>
            </a:r>
            <a:r>
              <a:rPr lang="en-US" sz="1700" b="0" i="0" dirty="0">
                <a:solidFill>
                  <a:schemeClr val="tx1"/>
                </a:solidFill>
                <a:effectLst/>
                <a:highlight>
                  <a:srgbClr val="FFFFFF"/>
                </a:highlight>
              </a:rPr>
              <a:t>play a game and join in</a:t>
            </a:r>
            <a:r>
              <a:rPr lang="en-US" sz="1700" dirty="0">
                <a:solidFill>
                  <a:schemeClr val="tx1"/>
                </a:solidFill>
                <a:highlight>
                  <a:srgbClr val="FFFFFF"/>
                </a:highlight>
              </a:rPr>
              <a:t>. W</a:t>
            </a:r>
            <a:r>
              <a:rPr lang="en-US" sz="1700" b="0" i="0" dirty="0">
                <a:solidFill>
                  <a:schemeClr val="tx1"/>
                </a:solidFill>
                <a:effectLst/>
                <a:highlight>
                  <a:srgbClr val="FFFFFF"/>
                </a:highlight>
              </a:rPr>
              <a:t>ho are they playing with? </a:t>
            </a:r>
            <a:r>
              <a:rPr lang="en-US" sz="1700" dirty="0">
                <a:solidFill>
                  <a:schemeClr val="tx1"/>
                </a:solidFill>
                <a:highlight>
                  <a:srgbClr val="FFFFFF"/>
                </a:highlight>
              </a:rPr>
              <a:t>Do they know the other players?</a:t>
            </a:r>
            <a:endParaRPr lang="en-US" sz="1700" b="0" i="0" dirty="0">
              <a:solidFill>
                <a:schemeClr val="tx1"/>
              </a:solidFill>
              <a:effectLst/>
              <a:highlight>
                <a:srgbClr val="FFFFFF"/>
              </a:highlight>
            </a:endParaRPr>
          </a:p>
          <a:p>
            <a:pPr marL="285750"/>
            <a:r>
              <a:rPr lang="en-US" sz="1700" b="1" dirty="0">
                <a:solidFill>
                  <a:schemeClr val="tx1"/>
                </a:solidFill>
                <a:highlight>
                  <a:srgbClr val="FFFFFF"/>
                </a:highlight>
              </a:rPr>
              <a:t>‘Show me how…’ </a:t>
            </a:r>
            <a:r>
              <a:rPr lang="en-US" sz="1700" dirty="0">
                <a:solidFill>
                  <a:schemeClr val="tx1"/>
                </a:solidFill>
                <a:highlight>
                  <a:srgbClr val="FFFFFF"/>
                </a:highlight>
              </a:rPr>
              <a:t>– </a:t>
            </a:r>
            <a:r>
              <a:rPr lang="en-US" sz="1700" dirty="0">
                <a:solidFill>
                  <a:srgbClr val="FF0000"/>
                </a:solidFill>
                <a:highlight>
                  <a:srgbClr val="FFFFFF"/>
                </a:highlight>
              </a:rPr>
              <a:t>ask their advice </a:t>
            </a:r>
            <a:r>
              <a:rPr lang="en-US" sz="1700" dirty="0">
                <a:solidFill>
                  <a:schemeClr val="tx1"/>
                </a:solidFill>
                <a:highlight>
                  <a:srgbClr val="FFFFFF"/>
                </a:highlight>
              </a:rPr>
              <a:t>to help you with your privacy settings, who you should add as a friend, are there any risks?</a:t>
            </a:r>
          </a:p>
          <a:p>
            <a:pPr marL="285750"/>
            <a:r>
              <a:rPr lang="en-US" sz="1700" b="1" dirty="0">
                <a:solidFill>
                  <a:schemeClr val="tx1"/>
                </a:solidFill>
                <a:highlight>
                  <a:srgbClr val="FFFFFF"/>
                </a:highlight>
              </a:rPr>
              <a:t>Lead by example </a:t>
            </a:r>
            <a:r>
              <a:rPr lang="en-US" sz="1700" dirty="0">
                <a:solidFill>
                  <a:schemeClr val="tx1"/>
                </a:solidFill>
                <a:highlight>
                  <a:srgbClr val="FFFFFF"/>
                </a:highlight>
              </a:rPr>
              <a:t>– c</a:t>
            </a:r>
            <a:r>
              <a:rPr lang="en-US" sz="1700" b="0" i="0" dirty="0">
                <a:solidFill>
                  <a:schemeClr val="tx1"/>
                </a:solidFill>
                <a:effectLst/>
                <a:highlight>
                  <a:srgbClr val="FFFFFF"/>
                </a:highlight>
              </a:rPr>
              <a:t>hildren learn as much from watching as they do from being told not to do something, so </a:t>
            </a:r>
            <a:r>
              <a:rPr lang="en-US" sz="1700" b="0" i="0" dirty="0">
                <a:solidFill>
                  <a:srgbClr val="FF0000"/>
                </a:solidFill>
                <a:effectLst/>
                <a:highlight>
                  <a:srgbClr val="FFFFFF"/>
                </a:highlight>
              </a:rPr>
              <a:t>model</a:t>
            </a:r>
            <a:r>
              <a:rPr lang="en-US" sz="1700" b="0" i="0" dirty="0">
                <a:solidFill>
                  <a:schemeClr val="tx1"/>
                </a:solidFill>
                <a:effectLst/>
                <a:highlight>
                  <a:srgbClr val="FFFFFF"/>
                </a:highlight>
              </a:rPr>
              <a:t> good behaviour</a:t>
            </a:r>
          </a:p>
          <a:p>
            <a:pPr marL="285750"/>
            <a:r>
              <a:rPr lang="en-GB" sz="1700" b="1" dirty="0">
                <a:solidFill>
                  <a:schemeClr val="tx1"/>
                </a:solidFill>
                <a:highlight>
                  <a:srgbClr val="FFFFFF"/>
                </a:highlight>
              </a:rPr>
              <a:t>Reassure them</a:t>
            </a:r>
            <a:r>
              <a:rPr lang="en-GB" sz="1700" dirty="0">
                <a:solidFill>
                  <a:schemeClr val="tx1"/>
                </a:solidFill>
                <a:highlight>
                  <a:srgbClr val="FFFFFF"/>
                </a:highlight>
              </a:rPr>
              <a:t> – tell them that they </a:t>
            </a:r>
            <a:r>
              <a:rPr lang="en-GB" sz="1700" dirty="0">
                <a:solidFill>
                  <a:srgbClr val="FF0000"/>
                </a:solidFill>
                <a:highlight>
                  <a:srgbClr val="FFFFFF"/>
                </a:highlight>
              </a:rPr>
              <a:t>won't get in trouble </a:t>
            </a:r>
            <a:r>
              <a:rPr lang="en-GB" sz="1700" dirty="0">
                <a:solidFill>
                  <a:schemeClr val="tx1"/>
                </a:solidFill>
                <a:highlight>
                  <a:srgbClr val="FFFFFF"/>
                </a:highlight>
              </a:rPr>
              <a:t>and that you are always there </a:t>
            </a:r>
            <a:r>
              <a:rPr lang="en-GB" sz="1700" dirty="0">
                <a:solidFill>
                  <a:srgbClr val="FF0000"/>
                </a:solidFill>
                <a:highlight>
                  <a:srgbClr val="FFFFFF"/>
                </a:highlight>
              </a:rPr>
              <a:t>to help</a:t>
            </a:r>
            <a:endParaRPr lang="en-US" sz="1700" dirty="0">
              <a:solidFill>
                <a:schemeClr val="tx1"/>
              </a:solidFill>
              <a:highlight>
                <a:srgbClr val="FFFFFF"/>
              </a:highlight>
            </a:endParaRPr>
          </a:p>
          <a:p>
            <a:endParaRPr lang="en-US" sz="1200" dirty="0">
              <a:solidFill>
                <a:schemeClr val="tx1"/>
              </a:solidFill>
            </a:endParaRPr>
          </a:p>
        </p:txBody>
      </p:sp>
      <p:pic>
        <p:nvPicPr>
          <p:cNvPr id="4" name="Picture 2" descr="Internet safety for children | Keep your child safe online - CBeebies - BBC">
            <a:extLst>
              <a:ext uri="{FF2B5EF4-FFF2-40B4-BE49-F238E27FC236}">
                <a16:creationId xmlns:a16="http://schemas.microsoft.com/office/drawing/2014/main" id="{B022BCD0-FBB8-A28D-C0BE-E948A1C378D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5465" r="16728"/>
          <a:stretch/>
        </p:blipFill>
        <p:spPr bwMode="auto">
          <a:xfrm>
            <a:off x="7022904" y="10"/>
            <a:ext cx="5160939"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pic>
        <p:nvPicPr>
          <p:cNvPr id="5" name="Picture 4" descr="Free dialog tip advice illustration">
            <a:extLst>
              <a:ext uri="{FF2B5EF4-FFF2-40B4-BE49-F238E27FC236}">
                <a16:creationId xmlns:a16="http://schemas.microsoft.com/office/drawing/2014/main" id="{6C313E5F-12AF-6246-B7BA-8E8EE1D436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4476" y="19627"/>
            <a:ext cx="2580903" cy="183486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red and black rectangular sign with white text&#10;&#10;Description automatically generated with low confidence">
            <a:extLst>
              <a:ext uri="{FF2B5EF4-FFF2-40B4-BE49-F238E27FC236}">
                <a16:creationId xmlns:a16="http://schemas.microsoft.com/office/drawing/2014/main" id="{328141C9-9409-195A-4D05-EA6097713738}"/>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218661" y="226750"/>
            <a:ext cx="1138484" cy="801355"/>
          </a:xfrm>
          <a:prstGeom prst="rect">
            <a:avLst/>
          </a:prstGeom>
        </p:spPr>
      </p:pic>
    </p:spTree>
    <p:extLst>
      <p:ext uri="{BB962C8B-B14F-4D97-AF65-F5344CB8AC3E}">
        <p14:creationId xmlns:p14="http://schemas.microsoft.com/office/powerpoint/2010/main" val="163513377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C0AFD2F2-A120-E8E0-8D75-570E3290D6C5}"/>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4DA4EB2-E738-BA24-2099-2EF46E8C7C22}"/>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39968CD0-1EA3-43D1-835E-7D93AC917379}"/>
              </a:ext>
            </a:extLst>
          </p:cNvPr>
          <p:cNvSpPr txBox="1"/>
          <p:nvPr/>
        </p:nvSpPr>
        <p:spPr>
          <a:xfrm>
            <a:off x="495186" y="609420"/>
            <a:ext cx="8754046" cy="830997"/>
          </a:xfrm>
          <a:prstGeom prst="rect">
            <a:avLst/>
          </a:prstGeom>
          <a:noFill/>
        </p:spPr>
        <p:txBody>
          <a:bodyPr wrap="square">
            <a:spAutoFit/>
          </a:bodyPr>
          <a:lstStyle/>
          <a:p>
            <a:r>
              <a:rPr lang="en-GB" sz="2400" b="1"/>
              <a:t>Find conversation starters, story time ideas and  top tips to reinforce key safety messages at </a:t>
            </a:r>
            <a:r>
              <a:rPr lang="en-GB" sz="2400" b="1">
                <a:hlinkClick r:id="rId3"/>
              </a:rPr>
              <a:t>parentsafe.lgfl.net</a:t>
            </a:r>
            <a:r>
              <a:rPr lang="en-GB" sz="2400" b="1"/>
              <a:t>  </a:t>
            </a:r>
          </a:p>
        </p:txBody>
      </p:sp>
      <p:pic>
        <p:nvPicPr>
          <p:cNvPr id="4" name="Picture 3">
            <a:extLst>
              <a:ext uri="{FF2B5EF4-FFF2-40B4-BE49-F238E27FC236}">
                <a16:creationId xmlns:a16="http://schemas.microsoft.com/office/drawing/2014/main" id="{9E17472A-97C7-3F53-F937-30874D0ED542}"/>
              </a:ext>
            </a:extLst>
          </p:cNvPr>
          <p:cNvPicPr>
            <a:picLocks noChangeAspect="1"/>
          </p:cNvPicPr>
          <p:nvPr/>
        </p:nvPicPr>
        <p:blipFill rotWithShape="1">
          <a:blip r:embed="rId4"/>
          <a:srcRect t="27894" b="15225"/>
          <a:stretch/>
        </p:blipFill>
        <p:spPr>
          <a:xfrm>
            <a:off x="0" y="4249997"/>
            <a:ext cx="12192000" cy="1454118"/>
          </a:xfrm>
          <a:prstGeom prst="rect">
            <a:avLst/>
          </a:prstGeom>
        </p:spPr>
      </p:pic>
      <p:pic>
        <p:nvPicPr>
          <p:cNvPr id="8" name="Picture 7">
            <a:extLst>
              <a:ext uri="{FF2B5EF4-FFF2-40B4-BE49-F238E27FC236}">
                <a16:creationId xmlns:a16="http://schemas.microsoft.com/office/drawing/2014/main" id="{3712BDD7-5DBB-17E5-4AF5-6228AEA3C394}"/>
              </a:ext>
            </a:extLst>
          </p:cNvPr>
          <p:cNvPicPr>
            <a:picLocks noChangeAspect="1"/>
          </p:cNvPicPr>
          <p:nvPr/>
        </p:nvPicPr>
        <p:blipFill>
          <a:blip r:embed="rId5"/>
          <a:stretch>
            <a:fillRect/>
          </a:stretch>
        </p:blipFill>
        <p:spPr>
          <a:xfrm rot="847481">
            <a:off x="640328" y="3699171"/>
            <a:ext cx="2892026" cy="2250838"/>
          </a:xfrm>
          <a:prstGeom prst="rect">
            <a:avLst/>
          </a:prstGeom>
          <a:ln>
            <a:noFill/>
          </a:ln>
          <a:effectLst>
            <a:outerShdw blurRad="292100" dist="139700" dir="2700000" algn="tl" rotWithShape="0">
              <a:srgbClr val="333333">
                <a:alpha val="65000"/>
              </a:srgbClr>
            </a:outerShdw>
          </a:effectLst>
        </p:spPr>
      </p:pic>
      <p:pic>
        <p:nvPicPr>
          <p:cNvPr id="10" name="Picture 9">
            <a:extLst>
              <a:ext uri="{FF2B5EF4-FFF2-40B4-BE49-F238E27FC236}">
                <a16:creationId xmlns:a16="http://schemas.microsoft.com/office/drawing/2014/main" id="{13AC3D80-F116-BC15-9ED4-F0FC9FAE92E6}"/>
              </a:ext>
            </a:extLst>
          </p:cNvPr>
          <p:cNvPicPr>
            <a:picLocks noChangeAspect="1"/>
          </p:cNvPicPr>
          <p:nvPr/>
        </p:nvPicPr>
        <p:blipFill>
          <a:blip r:embed="rId6"/>
          <a:stretch>
            <a:fillRect/>
          </a:stretch>
        </p:blipFill>
        <p:spPr>
          <a:xfrm rot="21031084">
            <a:off x="2357708" y="1557014"/>
            <a:ext cx="2279655" cy="1783607"/>
          </a:xfrm>
          <a:prstGeom prst="rect">
            <a:avLst/>
          </a:prstGeom>
          <a:ln>
            <a:noFill/>
          </a:ln>
          <a:effectLst>
            <a:outerShdw blurRad="292100" dist="139700" dir="2700000" algn="tl" rotWithShape="0">
              <a:srgbClr val="333333">
                <a:alpha val="65000"/>
              </a:srgbClr>
            </a:outerShdw>
          </a:effectLst>
        </p:spPr>
      </p:pic>
      <p:pic>
        <p:nvPicPr>
          <p:cNvPr id="13" name="Picture 12">
            <a:extLst>
              <a:ext uri="{FF2B5EF4-FFF2-40B4-BE49-F238E27FC236}">
                <a16:creationId xmlns:a16="http://schemas.microsoft.com/office/drawing/2014/main" id="{42932158-A43B-06FF-56D1-639C717C35A6}"/>
              </a:ext>
            </a:extLst>
          </p:cNvPr>
          <p:cNvPicPr>
            <a:picLocks noChangeAspect="1"/>
          </p:cNvPicPr>
          <p:nvPr/>
        </p:nvPicPr>
        <p:blipFill>
          <a:blip r:embed="rId7"/>
          <a:stretch>
            <a:fillRect/>
          </a:stretch>
        </p:blipFill>
        <p:spPr>
          <a:xfrm rot="21309730">
            <a:off x="5233391" y="1907340"/>
            <a:ext cx="3035456" cy="2019404"/>
          </a:xfrm>
          <a:prstGeom prst="rect">
            <a:avLst/>
          </a:prstGeom>
          <a:ln>
            <a:noFill/>
          </a:ln>
          <a:effectLst>
            <a:outerShdw blurRad="292100" dist="139700" dir="2700000" algn="tl" rotWithShape="0">
              <a:srgbClr val="333333">
                <a:alpha val="65000"/>
              </a:srgbClr>
            </a:outerShdw>
          </a:effectLst>
        </p:spPr>
      </p:pic>
      <p:pic>
        <p:nvPicPr>
          <p:cNvPr id="11" name="Picture 10">
            <a:extLst>
              <a:ext uri="{FF2B5EF4-FFF2-40B4-BE49-F238E27FC236}">
                <a16:creationId xmlns:a16="http://schemas.microsoft.com/office/drawing/2014/main" id="{29B3DD00-F197-4B57-7802-E0ACB306051A}"/>
              </a:ext>
            </a:extLst>
          </p:cNvPr>
          <p:cNvPicPr>
            <a:picLocks noChangeAspect="1"/>
          </p:cNvPicPr>
          <p:nvPr/>
        </p:nvPicPr>
        <p:blipFill>
          <a:blip r:embed="rId8"/>
          <a:stretch>
            <a:fillRect/>
          </a:stretch>
        </p:blipFill>
        <p:spPr>
          <a:xfrm>
            <a:off x="9154481" y="327915"/>
            <a:ext cx="2542334" cy="3027333"/>
          </a:xfrm>
          <a:prstGeom prst="rect">
            <a:avLst/>
          </a:prstGeom>
          <a:ln>
            <a:noFill/>
          </a:ln>
          <a:effectLst>
            <a:outerShdw blurRad="292100" dist="139700" dir="2700000" algn="tl" rotWithShape="0">
              <a:srgbClr val="333333">
                <a:alpha val="65000"/>
              </a:srgbClr>
            </a:outerShdw>
          </a:effectLst>
        </p:spPr>
      </p:pic>
      <p:pic>
        <p:nvPicPr>
          <p:cNvPr id="14" name="Picture 13">
            <a:extLst>
              <a:ext uri="{FF2B5EF4-FFF2-40B4-BE49-F238E27FC236}">
                <a16:creationId xmlns:a16="http://schemas.microsoft.com/office/drawing/2014/main" id="{94CA89FE-05EC-9769-9981-8F285B3EDFEC}"/>
              </a:ext>
            </a:extLst>
          </p:cNvPr>
          <p:cNvPicPr>
            <a:picLocks noChangeAspect="1"/>
          </p:cNvPicPr>
          <p:nvPr/>
        </p:nvPicPr>
        <p:blipFill>
          <a:blip r:embed="rId9"/>
          <a:stretch>
            <a:fillRect/>
          </a:stretch>
        </p:blipFill>
        <p:spPr>
          <a:xfrm rot="699831">
            <a:off x="9035380" y="4579655"/>
            <a:ext cx="2962220" cy="1779930"/>
          </a:xfrm>
          <a:prstGeom prst="rect">
            <a:avLst/>
          </a:prstGeom>
          <a:ln>
            <a:noFill/>
          </a:ln>
          <a:effectLst>
            <a:outerShdw blurRad="292100" dist="139700" dir="2700000" algn="tl" rotWithShape="0">
              <a:srgbClr val="333333">
                <a:alpha val="65000"/>
              </a:srgbClr>
            </a:outerShdw>
          </a:effectLst>
        </p:spPr>
      </p:pic>
      <p:pic>
        <p:nvPicPr>
          <p:cNvPr id="16" name="Picture 15">
            <a:extLst>
              <a:ext uri="{FF2B5EF4-FFF2-40B4-BE49-F238E27FC236}">
                <a16:creationId xmlns:a16="http://schemas.microsoft.com/office/drawing/2014/main" id="{B62AF4D0-DB96-1AB6-3F28-F0DBB8ABE4D2}"/>
              </a:ext>
            </a:extLst>
          </p:cNvPr>
          <p:cNvPicPr>
            <a:picLocks noChangeAspect="1"/>
          </p:cNvPicPr>
          <p:nvPr/>
        </p:nvPicPr>
        <p:blipFill>
          <a:blip r:embed="rId10"/>
          <a:stretch>
            <a:fillRect/>
          </a:stretch>
        </p:blipFill>
        <p:spPr>
          <a:xfrm>
            <a:off x="0" y="16248"/>
            <a:ext cx="5543835" cy="463574"/>
          </a:xfrm>
          <a:prstGeom prst="rect">
            <a:avLst/>
          </a:prstGeom>
        </p:spPr>
      </p:pic>
    </p:spTree>
    <p:extLst>
      <p:ext uri="{BB962C8B-B14F-4D97-AF65-F5344CB8AC3E}">
        <p14:creationId xmlns:p14="http://schemas.microsoft.com/office/powerpoint/2010/main" val="347603960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656761F-256D-47D6-9549-579636AA6AE6}"/>
              </a:ext>
            </a:extLst>
          </p:cNvPr>
          <p:cNvSpPr/>
          <p:nvPr/>
        </p:nvSpPr>
        <p:spPr>
          <a:xfrm>
            <a:off x="10128202" y="258266"/>
            <a:ext cx="1904691" cy="24368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5EEA3775-19A9-42FB-A058-97673AD4CD32}"/>
              </a:ext>
            </a:extLst>
          </p:cNvPr>
          <p:cNvSpPr txBox="1"/>
          <p:nvPr/>
        </p:nvSpPr>
        <p:spPr>
          <a:xfrm>
            <a:off x="64624" y="1193073"/>
            <a:ext cx="2551256" cy="3939540"/>
          </a:xfrm>
          <a:prstGeom prst="rect">
            <a:avLst/>
          </a:prstGeom>
          <a:noFill/>
        </p:spPr>
        <p:txBody>
          <a:bodyPr wrap="square" rtlCol="0">
            <a:spAutoFit/>
          </a:bodyPr>
          <a:lstStyle/>
          <a:p>
            <a:pPr marL="285750" indent="-285750">
              <a:spcAft>
                <a:spcPts val="1200"/>
              </a:spcAft>
              <a:buFont typeface="Arial" panose="020B0604020202020204" pitchFamily="34" charset="0"/>
              <a:buChar char="•"/>
            </a:pPr>
            <a:r>
              <a:rPr lang="en-US" sz="2000" dirty="0">
                <a:ea typeface="+mj-ea"/>
                <a:cs typeface="+mj-cs"/>
              </a:rPr>
              <a:t>Manage </a:t>
            </a:r>
            <a:r>
              <a:rPr lang="en-US" sz="2000" b="1" dirty="0">
                <a:ea typeface="+mj-ea"/>
                <a:cs typeface="+mj-cs"/>
              </a:rPr>
              <a:t>screen time </a:t>
            </a:r>
          </a:p>
          <a:p>
            <a:pPr marL="285750" indent="-285750">
              <a:spcAft>
                <a:spcPts val="1200"/>
              </a:spcAft>
              <a:buFont typeface="Arial" panose="020B0604020202020204" pitchFamily="34" charset="0"/>
              <a:buChar char="•"/>
            </a:pPr>
            <a:r>
              <a:rPr lang="en-US" sz="2000" dirty="0">
                <a:ea typeface="+mj-ea"/>
                <a:cs typeface="+mj-cs"/>
              </a:rPr>
              <a:t>Set controls</a:t>
            </a:r>
            <a:r>
              <a:rPr lang="en-US" sz="2000" b="1" dirty="0">
                <a:ea typeface="+mj-ea"/>
                <a:cs typeface="+mj-cs"/>
              </a:rPr>
              <a:t> and settings</a:t>
            </a:r>
          </a:p>
          <a:p>
            <a:pPr marL="285750" indent="-285750">
              <a:spcAft>
                <a:spcPts val="1200"/>
              </a:spcAft>
              <a:buFont typeface="Arial" panose="020B0604020202020204" pitchFamily="34" charset="0"/>
              <a:buChar char="•"/>
            </a:pPr>
            <a:r>
              <a:rPr lang="en-US" sz="2000" dirty="0">
                <a:ea typeface="+mj-ea"/>
                <a:cs typeface="+mj-cs"/>
              </a:rPr>
              <a:t>Understand </a:t>
            </a:r>
            <a:r>
              <a:rPr lang="en-US" sz="2000" b="1" dirty="0">
                <a:ea typeface="+mj-ea"/>
                <a:cs typeface="+mj-cs"/>
              </a:rPr>
              <a:t>apps and games</a:t>
            </a:r>
          </a:p>
          <a:p>
            <a:pPr marL="285750" indent="-285750">
              <a:spcAft>
                <a:spcPts val="1200"/>
              </a:spcAft>
              <a:buFont typeface="Arial" panose="020B0604020202020204" pitchFamily="34" charset="0"/>
              <a:buChar char="•"/>
            </a:pPr>
            <a:r>
              <a:rPr lang="en-US" sz="2000" dirty="0">
                <a:ea typeface="+mj-ea"/>
                <a:cs typeface="+mj-cs"/>
              </a:rPr>
              <a:t>Talk to children about </a:t>
            </a:r>
            <a:r>
              <a:rPr lang="en-US" sz="2000" b="1" dirty="0">
                <a:ea typeface="+mj-ea"/>
                <a:cs typeface="+mj-cs"/>
              </a:rPr>
              <a:t>risk</a:t>
            </a:r>
            <a:r>
              <a:rPr lang="en-US" sz="2000" dirty="0">
                <a:ea typeface="+mj-ea"/>
                <a:cs typeface="+mj-cs"/>
              </a:rPr>
              <a:t> - from bullying &amp; sharing content, to extremism &amp; gangs</a:t>
            </a:r>
          </a:p>
        </p:txBody>
      </p:sp>
      <p:sp>
        <p:nvSpPr>
          <p:cNvPr id="9" name="TextBox 8">
            <a:extLst>
              <a:ext uri="{FF2B5EF4-FFF2-40B4-BE49-F238E27FC236}">
                <a16:creationId xmlns:a16="http://schemas.microsoft.com/office/drawing/2014/main" id="{20A4D6DA-B808-419F-A936-3713EF9C5360}"/>
              </a:ext>
            </a:extLst>
          </p:cNvPr>
          <p:cNvSpPr txBox="1"/>
          <p:nvPr/>
        </p:nvSpPr>
        <p:spPr>
          <a:xfrm>
            <a:off x="159107" y="212628"/>
            <a:ext cx="8628212" cy="461665"/>
          </a:xfrm>
          <a:prstGeom prst="rect">
            <a:avLst/>
          </a:prstGeom>
          <a:noFill/>
        </p:spPr>
        <p:txBody>
          <a:bodyPr wrap="square">
            <a:spAutoFit/>
          </a:bodyPr>
          <a:lstStyle/>
          <a:p>
            <a:r>
              <a:rPr lang="en-US" sz="2400">
                <a:ea typeface="+mj-ea"/>
                <a:cs typeface="+mj-cs"/>
              </a:rPr>
              <a:t>Visit </a:t>
            </a:r>
            <a:r>
              <a:rPr lang="en-US" sz="2400">
                <a:ea typeface="+mj-ea"/>
                <a:cs typeface="+mj-cs"/>
                <a:hlinkClick r:id="rId3"/>
              </a:rPr>
              <a:t>parentsafe.lgfl.net </a:t>
            </a:r>
            <a:r>
              <a:rPr lang="en-US" sz="2400">
                <a:ea typeface="+mj-ea"/>
                <a:cs typeface="+mj-cs"/>
              </a:rPr>
              <a:t>for tips and ideas to help parents:</a:t>
            </a:r>
          </a:p>
        </p:txBody>
      </p:sp>
      <p:pic>
        <p:nvPicPr>
          <p:cNvPr id="3" name="Picture 2" descr="A group of people sitting at a table with a computer&#10;&#10;Description automatically generated">
            <a:extLst>
              <a:ext uri="{FF2B5EF4-FFF2-40B4-BE49-F238E27FC236}">
                <a16:creationId xmlns:a16="http://schemas.microsoft.com/office/drawing/2014/main" id="{7BBEC254-BB5D-6B25-5FA5-C0918F2BB2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72311" y="962580"/>
            <a:ext cx="9246724" cy="5283842"/>
          </a:xfrm>
          <a:prstGeom prst="rect">
            <a:avLst/>
          </a:prstGeom>
        </p:spPr>
      </p:pic>
    </p:spTree>
    <p:extLst>
      <p:ext uri="{BB962C8B-B14F-4D97-AF65-F5344CB8AC3E}">
        <p14:creationId xmlns:p14="http://schemas.microsoft.com/office/powerpoint/2010/main" val="113187561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B8B55B-953C-C6F9-AAEE-6A2BBCEDADF7}"/>
              </a:ext>
            </a:extLst>
          </p:cNvPr>
          <p:cNvPicPr>
            <a:picLocks noChangeAspect="1"/>
          </p:cNvPicPr>
          <p:nvPr/>
        </p:nvPicPr>
        <p:blipFill>
          <a:blip r:embed="rId3"/>
          <a:stretch>
            <a:fillRect/>
          </a:stretch>
        </p:blipFill>
        <p:spPr>
          <a:xfrm>
            <a:off x="2598579" y="-856"/>
            <a:ext cx="9100268" cy="6858000"/>
          </a:xfrm>
          <a:prstGeom prst="rect">
            <a:avLst/>
          </a:prstGeom>
        </p:spPr>
      </p:pic>
    </p:spTree>
    <p:extLst>
      <p:ext uri="{BB962C8B-B14F-4D97-AF65-F5344CB8AC3E}">
        <p14:creationId xmlns:p14="http://schemas.microsoft.com/office/powerpoint/2010/main" val="309418849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1C1C65D6-2E4D-434E-B7C4-29266B979FFC}"/>
              </a:ext>
            </a:extLst>
          </p:cNvPr>
          <p:cNvSpPr txBox="1"/>
          <p:nvPr/>
        </p:nvSpPr>
        <p:spPr>
          <a:xfrm>
            <a:off x="4985925" y="6146294"/>
            <a:ext cx="4572000"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C00000"/>
                </a:solidFill>
                <a:effectLst/>
                <a:uLnTx/>
                <a:uFillTx/>
                <a:latin typeface="Helvetica Neue"/>
                <a:ea typeface="+mn-ea"/>
                <a:cs typeface="+mn-cs"/>
              </a:rPr>
              <a:t>parentsafe.lgfl.net </a:t>
            </a: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D9EAD834-3052-45B9-85A4-D67973ED7D24}"/>
              </a:ext>
            </a:extLst>
          </p:cNvPr>
          <p:cNvPicPr>
            <a:picLocks noChangeAspect="1"/>
          </p:cNvPicPr>
          <p:nvPr/>
        </p:nvPicPr>
        <p:blipFill>
          <a:blip r:embed="rId3"/>
          <a:srcRect b="5832"/>
          <a:stretch/>
        </p:blipFill>
        <p:spPr>
          <a:xfrm>
            <a:off x="4448894" y="612560"/>
            <a:ext cx="3702584" cy="488636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57253808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4F144A5-D031-49D8-945C-526C17B1E028}"/>
              </a:ext>
            </a:extLst>
          </p:cNvPr>
          <p:cNvSpPr/>
          <p:nvPr/>
        </p:nvSpPr>
        <p:spPr>
          <a:xfrm>
            <a:off x="10149245" y="230345"/>
            <a:ext cx="1904691" cy="23238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41798443-7EB3-4698-9C45-EA843368FDE3}"/>
              </a:ext>
            </a:extLst>
          </p:cNvPr>
          <p:cNvSpPr txBox="1"/>
          <p:nvPr/>
        </p:nvSpPr>
        <p:spPr>
          <a:xfrm>
            <a:off x="465241" y="1186097"/>
            <a:ext cx="4902496" cy="3600986"/>
          </a:xfrm>
          <a:prstGeom prst="rect">
            <a:avLst/>
          </a:prstGeom>
          <a:noFill/>
        </p:spPr>
        <p:txBody>
          <a:bodyPr wrap="square" rtlCol="0">
            <a:spAutoFit/>
          </a:bodyPr>
          <a:lstStyle/>
          <a:p>
            <a:r>
              <a:rPr lang="en-GB" sz="2400" b="1"/>
              <a:t>Why not have a family agreement to: </a:t>
            </a:r>
          </a:p>
          <a:p>
            <a:pPr marL="342900" indent="-342900">
              <a:buFont typeface="Arial" panose="020B0604020202020204" pitchFamily="34" charset="0"/>
              <a:buChar char="•"/>
            </a:pPr>
            <a:endParaRPr lang="en-GB" sz="2000"/>
          </a:p>
          <a:p>
            <a:pPr marL="342900" indent="-342900">
              <a:buFont typeface="Arial" panose="020B0604020202020204" pitchFamily="34" charset="0"/>
              <a:buChar char="•"/>
            </a:pPr>
            <a:r>
              <a:rPr lang="en-GB" sz="2000" b="1"/>
              <a:t>clarify</a:t>
            </a:r>
            <a:r>
              <a:rPr lang="en-GB" sz="2000"/>
              <a:t> what is allowed...or not</a:t>
            </a:r>
          </a:p>
          <a:p>
            <a:endParaRPr lang="en-GB" sz="2000"/>
          </a:p>
          <a:p>
            <a:pPr marL="342900" indent="-342900">
              <a:buFont typeface="Arial" panose="020B0604020202020204" pitchFamily="34" charset="0"/>
              <a:buChar char="•"/>
            </a:pPr>
            <a:r>
              <a:rPr lang="en-GB" sz="2000" b="1"/>
              <a:t>establish</a:t>
            </a:r>
            <a:r>
              <a:rPr lang="en-GB" sz="2000"/>
              <a:t> ground rules like no phones at the table or in the bedroom at night-time</a:t>
            </a:r>
          </a:p>
          <a:p>
            <a:endParaRPr lang="en-GB" sz="2000"/>
          </a:p>
          <a:p>
            <a:pPr marL="342900" indent="-342900">
              <a:buFont typeface="Arial" panose="020B0604020202020204" pitchFamily="34" charset="0"/>
              <a:buChar char="•"/>
            </a:pPr>
            <a:r>
              <a:rPr lang="en-GB" sz="2000" b="1"/>
              <a:t>agree</a:t>
            </a:r>
            <a:r>
              <a:rPr lang="en-GB" sz="2000"/>
              <a:t> shared expectations to reduce arguments and keep everyone safe &amp; healthy</a:t>
            </a:r>
          </a:p>
          <a:p>
            <a:endParaRPr lang="en-GB" sz="2400" b="1"/>
          </a:p>
        </p:txBody>
      </p:sp>
      <p:pic>
        <p:nvPicPr>
          <p:cNvPr id="7" name="Picture 6" descr="A picture containing text&#10;&#10;Description automatically generated">
            <a:extLst>
              <a:ext uri="{FF2B5EF4-FFF2-40B4-BE49-F238E27FC236}">
                <a16:creationId xmlns:a16="http://schemas.microsoft.com/office/drawing/2014/main" id="{4D451099-42BC-49D4-BC3E-355B75E87FB9}"/>
              </a:ext>
            </a:extLst>
          </p:cNvPr>
          <p:cNvPicPr>
            <a:picLocks noChangeAspect="1"/>
          </p:cNvPicPr>
          <p:nvPr/>
        </p:nvPicPr>
        <p:blipFill>
          <a:blip r:embed="rId3"/>
          <a:stretch>
            <a:fillRect/>
          </a:stretch>
        </p:blipFill>
        <p:spPr>
          <a:xfrm>
            <a:off x="5593784" y="1240631"/>
            <a:ext cx="5612377" cy="3958271"/>
          </a:xfrm>
          <a:prstGeom prst="rect">
            <a:avLst/>
          </a:prstGeom>
        </p:spPr>
      </p:pic>
      <p:sp>
        <p:nvSpPr>
          <p:cNvPr id="8" name="TextBox 7">
            <a:extLst>
              <a:ext uri="{FF2B5EF4-FFF2-40B4-BE49-F238E27FC236}">
                <a16:creationId xmlns:a16="http://schemas.microsoft.com/office/drawing/2014/main" id="{18E08B5F-C18F-4EDB-A30B-F2E576142D71}"/>
              </a:ext>
            </a:extLst>
          </p:cNvPr>
          <p:cNvSpPr txBox="1"/>
          <p:nvPr/>
        </p:nvSpPr>
        <p:spPr>
          <a:xfrm>
            <a:off x="4429902" y="5337650"/>
            <a:ext cx="8083015" cy="461665"/>
          </a:xfrm>
          <a:prstGeom prst="rect">
            <a:avLst/>
          </a:prstGeom>
          <a:noFill/>
        </p:spPr>
        <p:txBody>
          <a:bodyPr wrap="square">
            <a:spAutoFit/>
          </a:bodyPr>
          <a:lstStyle/>
          <a:p>
            <a:r>
              <a:rPr lang="en-GB" sz="2400"/>
              <a:t>Download it at </a:t>
            </a:r>
            <a:r>
              <a:rPr lang="en-GB" sz="2400">
                <a:hlinkClick r:id="rId4"/>
              </a:rPr>
              <a:t>parentsafe.lgfl.net/digital-family-agreement</a:t>
            </a:r>
            <a:endParaRPr lang="en-GB" sz="2400"/>
          </a:p>
        </p:txBody>
      </p:sp>
    </p:spTree>
    <p:extLst>
      <p:ext uri="{BB962C8B-B14F-4D97-AF65-F5344CB8AC3E}">
        <p14:creationId xmlns:p14="http://schemas.microsoft.com/office/powerpoint/2010/main" val="354769948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1C1C65D6-2E4D-434E-B7C4-29266B979FFC}"/>
              </a:ext>
            </a:extLst>
          </p:cNvPr>
          <p:cNvSpPr txBox="1"/>
          <p:nvPr/>
        </p:nvSpPr>
        <p:spPr>
          <a:xfrm>
            <a:off x="4505412" y="6396335"/>
            <a:ext cx="4572000"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C00000"/>
                </a:solidFill>
                <a:effectLst/>
                <a:uLnTx/>
                <a:uFillTx/>
                <a:latin typeface="Helvetica Neue"/>
                <a:ea typeface="+mn-ea"/>
                <a:cs typeface="+mn-cs"/>
              </a:rPr>
              <a:t>parentsafe.lgfl.net </a:t>
            </a: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68EEDF8C-C446-0757-D082-638E04D78E92}"/>
              </a:ext>
            </a:extLst>
          </p:cNvPr>
          <p:cNvPicPr>
            <a:picLocks noChangeAspect="1"/>
          </p:cNvPicPr>
          <p:nvPr/>
        </p:nvPicPr>
        <p:blipFill>
          <a:blip r:embed="rId3"/>
          <a:stretch>
            <a:fillRect/>
          </a:stretch>
        </p:blipFill>
        <p:spPr>
          <a:xfrm>
            <a:off x="1610885" y="281583"/>
            <a:ext cx="8785717" cy="6107577"/>
          </a:xfrm>
          <a:prstGeom prst="rect">
            <a:avLst/>
          </a:prstGeom>
        </p:spPr>
      </p:pic>
    </p:spTree>
    <p:extLst>
      <p:ext uri="{BB962C8B-B14F-4D97-AF65-F5344CB8AC3E}">
        <p14:creationId xmlns:p14="http://schemas.microsoft.com/office/powerpoint/2010/main" val="290788070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033F306-00F9-944A-F6C8-9430CEAA5F1F}"/>
              </a:ext>
            </a:extLst>
          </p:cNvPr>
          <p:cNvSpPr txBox="1"/>
          <p:nvPr/>
        </p:nvSpPr>
        <p:spPr>
          <a:xfrm>
            <a:off x="638161" y="1196496"/>
            <a:ext cx="9773237" cy="4524315"/>
          </a:xfrm>
          <a:prstGeom prst="rect">
            <a:avLst/>
          </a:prstGeom>
          <a:noFill/>
        </p:spPr>
        <p:txBody>
          <a:bodyPr wrap="square" rtlCol="0">
            <a:spAutoFit/>
          </a:bodyPr>
          <a:lstStyle/>
          <a:p>
            <a:pPr marL="342900" indent="-342900">
              <a:buFont typeface="Arial" panose="020B0604020202020204" pitchFamily="34" charset="0"/>
              <a:buChar char="•"/>
            </a:pPr>
            <a:r>
              <a:rPr lang="en-GB" sz="2400" dirty="0">
                <a:hlinkClick r:id="rId3"/>
              </a:rPr>
              <a:t>Safeguarding | </a:t>
            </a:r>
            <a:r>
              <a:rPr lang="en-GB" sz="2400" dirty="0" err="1">
                <a:hlinkClick r:id="rId3"/>
              </a:rPr>
              <a:t>Kensworth</a:t>
            </a:r>
            <a:r>
              <a:rPr lang="en-GB" sz="2400" dirty="0">
                <a:hlinkClick r:id="rId3"/>
              </a:rPr>
              <a:t> CE </a:t>
            </a:r>
            <a:r>
              <a:rPr lang="en-GB" sz="2400" dirty="0" smtClean="0">
                <a:hlinkClick r:id="rId3"/>
              </a:rPr>
              <a:t>Academy</a:t>
            </a:r>
            <a:endParaRPr lang="en-GB" sz="2400" dirty="0" smtClean="0"/>
          </a:p>
          <a:p>
            <a:pPr marL="342900" indent="-342900">
              <a:buFont typeface="Arial" panose="020B0604020202020204" pitchFamily="34" charset="0"/>
              <a:buChar char="•"/>
            </a:pPr>
            <a:r>
              <a:rPr lang="en-GB" sz="2400" dirty="0">
                <a:hlinkClick r:id="rId4"/>
              </a:rPr>
              <a:t>St Leonard's CE Academy - Safeguarding</a:t>
            </a:r>
            <a:endParaRPr lang="en-GB" sz="2400" dirty="0">
              <a:highlight>
                <a:srgbClr val="FFFF00"/>
              </a:highlight>
            </a:endParaRPr>
          </a:p>
          <a:p>
            <a:pPr marL="342900" indent="-342900">
              <a:buFont typeface="Arial" panose="020B0604020202020204" pitchFamily="34" charset="0"/>
              <a:buChar char="•"/>
            </a:pPr>
            <a:endParaRPr lang="en-GB" sz="2400" dirty="0" smtClean="0">
              <a:highlight>
                <a:srgbClr val="FFFF00"/>
              </a:highlight>
            </a:endParaRPr>
          </a:p>
          <a:p>
            <a:pPr marL="342900" indent="-342900">
              <a:buFont typeface="Arial" panose="020B0604020202020204" pitchFamily="34" charset="0"/>
              <a:buChar char="•"/>
            </a:pPr>
            <a:r>
              <a:rPr lang="en-GB" sz="2400" dirty="0">
                <a:hlinkClick r:id="rId5"/>
              </a:rPr>
              <a:t>Free online safety virtual workshop | </a:t>
            </a:r>
            <a:r>
              <a:rPr lang="en-GB" sz="2400" dirty="0" smtClean="0">
                <a:hlinkClick r:id="rId5"/>
              </a:rPr>
              <a:t>NSPCC</a:t>
            </a:r>
            <a:endParaRPr lang="en-GB" sz="2400" dirty="0" smtClean="0"/>
          </a:p>
          <a:p>
            <a:pPr marL="342900" indent="-342900">
              <a:buFont typeface="Arial" panose="020B0604020202020204" pitchFamily="34" charset="0"/>
              <a:buChar char="•"/>
            </a:pPr>
            <a:endParaRPr lang="en-GB" sz="2400" dirty="0">
              <a:highlight>
                <a:srgbClr val="FFFF00"/>
              </a:highlight>
            </a:endParaRPr>
          </a:p>
          <a:p>
            <a:pPr marL="342900" indent="-342900">
              <a:buFont typeface="Arial" panose="020B0604020202020204" pitchFamily="34" charset="0"/>
              <a:buChar char="•"/>
            </a:pPr>
            <a:r>
              <a:rPr lang="en-GB" sz="2400" dirty="0">
                <a:hlinkClick r:id="rId6"/>
              </a:rPr>
              <a:t>Resources | </a:t>
            </a:r>
            <a:r>
              <a:rPr lang="en-GB" sz="2400" dirty="0" err="1" smtClean="0">
                <a:hlinkClick r:id="rId6"/>
              </a:rPr>
              <a:t>Childnet</a:t>
            </a:r>
            <a:endParaRPr lang="en-GB" sz="2400" dirty="0" smtClean="0"/>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hlinkClick r:id="rId7"/>
              </a:rPr>
              <a:t>4–11 year olds | </a:t>
            </a:r>
            <a:r>
              <a:rPr lang="en-GB" sz="2400" dirty="0" err="1">
                <a:hlinkClick r:id="rId7"/>
              </a:rPr>
              <a:t>Childnet</a:t>
            </a:r>
            <a:endParaRPr lang="en-GB" sz="2400" dirty="0" smtClean="0"/>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endParaRPr lang="en-GB" sz="2400" dirty="0" smtClean="0"/>
          </a:p>
          <a:p>
            <a:pPr marL="342900" indent="-342900">
              <a:buFont typeface="Arial" panose="020B0604020202020204" pitchFamily="34" charset="0"/>
              <a:buChar char="•"/>
            </a:pPr>
            <a:endParaRPr lang="en-GB" sz="2400" dirty="0">
              <a:highlight>
                <a:srgbClr val="FFFF00"/>
              </a:highlight>
            </a:endParaRPr>
          </a:p>
          <a:p>
            <a:pPr marL="342900" indent="-342900">
              <a:buFont typeface="Arial" panose="020B0604020202020204" pitchFamily="34" charset="0"/>
              <a:buChar char="•"/>
            </a:pPr>
            <a:endParaRPr lang="en-GB" sz="2400" dirty="0">
              <a:highlight>
                <a:srgbClr val="FFFF00"/>
              </a:highlight>
            </a:endParaRPr>
          </a:p>
        </p:txBody>
      </p:sp>
      <p:sp>
        <p:nvSpPr>
          <p:cNvPr id="2" name="TextBox 1">
            <a:extLst>
              <a:ext uri="{FF2B5EF4-FFF2-40B4-BE49-F238E27FC236}">
                <a16:creationId xmlns:a16="http://schemas.microsoft.com/office/drawing/2014/main" id="{2BEAEC07-FE5C-8034-EFA7-38F6457B1BDE}"/>
              </a:ext>
            </a:extLst>
          </p:cNvPr>
          <p:cNvSpPr txBox="1"/>
          <p:nvPr/>
        </p:nvSpPr>
        <p:spPr>
          <a:xfrm>
            <a:off x="513238" y="463588"/>
            <a:ext cx="10409835" cy="584775"/>
          </a:xfrm>
          <a:prstGeom prst="rect">
            <a:avLst/>
          </a:prstGeom>
          <a:noFill/>
        </p:spPr>
        <p:txBody>
          <a:bodyPr wrap="square" rtlCol="0">
            <a:spAutoFit/>
          </a:bodyPr>
          <a:lstStyle/>
          <a:p>
            <a:r>
              <a:rPr lang="en-GB" sz="3200" b="1"/>
              <a:t>Where to get help? </a:t>
            </a:r>
          </a:p>
        </p:txBody>
      </p:sp>
    </p:spTree>
    <p:extLst>
      <p:ext uri="{BB962C8B-B14F-4D97-AF65-F5344CB8AC3E}">
        <p14:creationId xmlns:p14="http://schemas.microsoft.com/office/powerpoint/2010/main" val="126073836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BJCLASSIFIERTOPTEXTBOX" val="{CLASSIFIER}"/>
  <p:tag name="BJHEADERFOOTERTEXTBOXNAME" val="bjCLSTB-HO-HC-VT-RA-BN-DH"/>
  <p:tag name="BJHEADERFOOTERLABEL" val="TRUE"/>
</p:tagLst>
</file>

<file path=ppt/tags/tag2.xml><?xml version="1.0" encoding="utf-8"?>
<p:tagLst xmlns:a="http://schemas.openxmlformats.org/drawingml/2006/main" xmlns:r="http://schemas.openxmlformats.org/officeDocument/2006/relationships" xmlns:p="http://schemas.openxmlformats.org/presentationml/2006/main">
  <p:tag name="BJCLASSIFIERBOTTOMTEXTBOX" val="{CLASSIFIER}"/>
  <p:tag name="BJHEADERFOOTERTEXTBOXNAME" val="bjCLSTB-FO-HC-VB-RA-BN-DH"/>
  <p:tag name="BJHEADERFOOTERLABEL" val="TRUE"/>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3889ac6e-72bb-4955-a615-445659f1c972" xsi:nil="true"/>
    <lcf76f155ced4ddcb4097134ff3c332f xmlns="e4f34220-620c-47c3-89af-c4a6edab4c87">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901B37C7DC4D74691B84FF8510AC564" ma:contentTypeVersion="19" ma:contentTypeDescription="Create a new document." ma:contentTypeScope="" ma:versionID="f55cf01a7780a6fb2b5103f59a9ca0f3">
  <xsd:schema xmlns:xsd="http://www.w3.org/2001/XMLSchema" xmlns:xs="http://www.w3.org/2001/XMLSchema" xmlns:p="http://schemas.microsoft.com/office/2006/metadata/properties" xmlns:ns2="e4f34220-620c-47c3-89af-c4a6edab4c87" xmlns:ns3="3889ac6e-72bb-4955-a615-445659f1c972" targetNamespace="http://schemas.microsoft.com/office/2006/metadata/properties" ma:root="true" ma:fieldsID="ef9c832a8ee8179145b0a873131d193e" ns2:_="" ns3:_="">
    <xsd:import namespace="e4f34220-620c-47c3-89af-c4a6edab4c87"/>
    <xsd:import namespace="3889ac6e-72bb-4955-a615-445659f1c9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4f34220-620c-47c3-89af-c4a6edab4c8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Length (seconds)" ma:internalName="MediaLengthInSeconds" ma:readOnly="true">
      <xsd:simpleType>
        <xsd:restriction base="dms:Unknow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b9cbce6-d92b-4712-9683-e256f6a3452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889ac6e-72bb-4955-a615-445659f1c97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bbc75674-d8df-4777-a0cb-68e6fcd39d03}" ma:internalName="TaxCatchAll" ma:showField="CatchAllData" ma:web="3889ac6e-72bb-4955-a615-445659f1c9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581AE70-B6D9-4BBE-BCAE-912C98E7A213}">
  <ds:schemaRefs>
    <ds:schemaRef ds:uri="http://schemas.microsoft.com/sharepoint/v3/contenttype/forms"/>
  </ds:schemaRefs>
</ds:datastoreItem>
</file>

<file path=customXml/itemProps2.xml><?xml version="1.0" encoding="utf-8"?>
<ds:datastoreItem xmlns:ds="http://schemas.openxmlformats.org/officeDocument/2006/customXml" ds:itemID="{4E622987-D106-4398-BE90-76CF5B72AC6A}">
  <ds:schemaRefs>
    <ds:schemaRef ds:uri="http://schemas.microsoft.com/office/2006/documentManagement/types"/>
    <ds:schemaRef ds:uri="http://schemas.microsoft.com/office/2006/metadata/properties"/>
    <ds:schemaRef ds:uri="e4f34220-620c-47c3-89af-c4a6edab4c87"/>
    <ds:schemaRef ds:uri="http://www.w3.org/XML/1998/namespace"/>
    <ds:schemaRef ds:uri="http://schemas.microsoft.com/office/infopath/2007/PartnerControls"/>
    <ds:schemaRef ds:uri="http://purl.org/dc/terms/"/>
    <ds:schemaRef ds:uri="http://purl.org/dc/dcmitype/"/>
    <ds:schemaRef ds:uri="http://schemas.openxmlformats.org/package/2006/metadata/core-properties"/>
    <ds:schemaRef ds:uri="3889ac6e-72bb-4955-a615-445659f1c972"/>
    <ds:schemaRef ds:uri="http://purl.org/dc/elements/1.1/"/>
  </ds:schemaRefs>
</ds:datastoreItem>
</file>

<file path=customXml/itemProps3.xml><?xml version="1.0" encoding="utf-8"?>
<ds:datastoreItem xmlns:ds="http://schemas.openxmlformats.org/officeDocument/2006/customXml" ds:itemID="{88D4133B-B01C-4471-ABA6-F88CB897977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4f34220-620c-47c3-89af-c4a6edab4c87"/>
    <ds:schemaRef ds:uri="3889ac6e-72bb-4955-a615-445659f1c9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818</TotalTime>
  <Words>6894</Words>
  <Application>Microsoft Office PowerPoint</Application>
  <PresentationFormat>Widescreen</PresentationFormat>
  <Paragraphs>524</Paragraphs>
  <Slides>63</Slides>
  <Notes>63</Notes>
  <HiddenSlides>0</HiddenSlides>
  <MMClips>5</MMClips>
  <ScaleCrop>false</ScaleCrop>
  <HeadingPairs>
    <vt:vector size="6" baseType="variant">
      <vt:variant>
        <vt:lpstr>Fonts Used</vt:lpstr>
      </vt:variant>
      <vt:variant>
        <vt:i4>23</vt:i4>
      </vt:variant>
      <vt:variant>
        <vt:lpstr>Theme</vt:lpstr>
      </vt:variant>
      <vt:variant>
        <vt:i4>1</vt:i4>
      </vt:variant>
      <vt:variant>
        <vt:lpstr>Slide Titles</vt:lpstr>
      </vt:variant>
      <vt:variant>
        <vt:i4>63</vt:i4>
      </vt:variant>
    </vt:vector>
  </HeadingPairs>
  <TitlesOfParts>
    <vt:vector size="87" baseType="lpstr">
      <vt:lpstr>Aptos</vt:lpstr>
      <vt:lpstr>Arial</vt:lpstr>
      <vt:lpstr>Arial</vt:lpstr>
      <vt:lpstr>Arial Unicode MS</vt:lpstr>
      <vt:lpstr>Calibri</vt:lpstr>
      <vt:lpstr>Calibri Light</vt:lpstr>
      <vt:lpstr>Droid Sans</vt:lpstr>
      <vt:lpstr>Helvetica Neue</vt:lpstr>
      <vt:lpstr>inherit</vt:lpstr>
      <vt:lpstr>karla</vt:lpstr>
      <vt:lpstr>Mark Pro</vt:lpstr>
      <vt:lpstr>Montserrat</vt:lpstr>
      <vt:lpstr>MuseoSans</vt:lpstr>
      <vt:lpstr>Myriad Pro</vt:lpstr>
      <vt:lpstr>Noto Sans</vt:lpstr>
      <vt:lpstr>NSPCC-Bold</vt:lpstr>
      <vt:lpstr>NSPCC-Regular</vt:lpstr>
      <vt:lpstr>Roboto</vt:lpstr>
      <vt:lpstr>SF Pro Display</vt:lpstr>
      <vt:lpstr>Symbol</vt:lpstr>
      <vt:lpstr>Times New Roman</vt:lpstr>
      <vt:lpstr>TwitterChirp</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REMEMBER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Current issues that schools are dealing with right now Include:</vt:lpstr>
      <vt:lpstr>PowerPoint Presentation</vt:lpstr>
      <vt:lpstr>PowerPoint Presentation</vt:lpstr>
      <vt:lpstr>PowerPoint Presentation</vt:lpstr>
      <vt:lpstr>PowerPoint Presentation</vt:lpstr>
      <vt:lpstr>PowerPoint Presentation</vt:lpstr>
      <vt:lpstr>Being safer while live streaming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YOU don’t need to be an EXPERT … be a PARENT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Mubina Asaria</dc:creator>
  <cp:lastModifiedBy>Sarah Vincent</cp:lastModifiedBy>
  <cp:revision>7</cp:revision>
  <cp:lastPrinted>2026-02-10T12:01:48Z</cp:lastPrinted>
  <dcterms:created xsi:type="dcterms:W3CDTF">2020-02-10T12:15:47Z</dcterms:created>
  <dcterms:modified xsi:type="dcterms:W3CDTF">2026-02-10T12:07:03Z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0x0101004901B37C7DC4D74691B84FF8510AC564</vt:lpwstr>
  </property>
  <property fmtid="{D5CDD505-2E9C-101B-9397-08002B2CF9AE}" pid="3" name="MediaServiceImageTags">
    <vt:lpwstr/>
  </property>
</Properties>
</file>